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theme/theme4.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5.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6.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4"/>
    <p:sldMasterId id="2147483682" r:id="rId5"/>
    <p:sldMasterId id="2147483684" r:id="rId6"/>
    <p:sldMasterId id="2147483700" r:id="rId7"/>
    <p:sldMasterId id="2147483702" r:id="rId8"/>
    <p:sldMasterId id="2147483704" r:id="rId9"/>
    <p:sldMasterId id="2147483714" r:id="rId10"/>
  </p:sldMasterIdLst>
  <p:notesMasterIdLst>
    <p:notesMasterId r:id="rId46"/>
  </p:notesMasterIdLst>
  <p:sldIdLst>
    <p:sldId id="257" r:id="rId11"/>
    <p:sldId id="258" r:id="rId12"/>
    <p:sldId id="2147482363" r:id="rId13"/>
    <p:sldId id="2147482364" r:id="rId14"/>
    <p:sldId id="2147482023" r:id="rId15"/>
    <p:sldId id="2147482024" r:id="rId16"/>
    <p:sldId id="2147482028" r:id="rId17"/>
    <p:sldId id="271" r:id="rId18"/>
    <p:sldId id="2147482365" r:id="rId19"/>
    <p:sldId id="2147482376" r:id="rId20"/>
    <p:sldId id="2147482377" r:id="rId21"/>
    <p:sldId id="2147482378" r:id="rId22"/>
    <p:sldId id="2147482382" r:id="rId23"/>
    <p:sldId id="2147482383" r:id="rId24"/>
    <p:sldId id="2147482384" r:id="rId25"/>
    <p:sldId id="2147482385" r:id="rId26"/>
    <p:sldId id="2147482375" r:id="rId27"/>
    <p:sldId id="2147482379" r:id="rId28"/>
    <p:sldId id="2147482366" r:id="rId29"/>
    <p:sldId id="2147482374" r:id="rId30"/>
    <p:sldId id="2147482380" r:id="rId31"/>
    <p:sldId id="2147482367" r:id="rId32"/>
    <p:sldId id="2147482371" r:id="rId33"/>
    <p:sldId id="2147482368" r:id="rId34"/>
    <p:sldId id="2147482372" r:id="rId35"/>
    <p:sldId id="2147480722" r:id="rId36"/>
    <p:sldId id="2147480081" r:id="rId37"/>
    <p:sldId id="2147482381" r:id="rId38"/>
    <p:sldId id="2147482369" r:id="rId39"/>
    <p:sldId id="2147482373" r:id="rId40"/>
    <p:sldId id="2147482370" r:id="rId41"/>
    <p:sldId id="2147482361" r:id="rId42"/>
    <p:sldId id="2147482360" r:id="rId43"/>
    <p:sldId id="283" r:id="rId44"/>
    <p:sldId id="2147482362"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y Glasheen" initials="RG" lastIdx="1" clrIdx="0">
    <p:extLst>
      <p:ext uri="{19B8F6BF-5375-455C-9EA6-DF929625EA0E}">
        <p15:presenceInfo xmlns:p15="http://schemas.microsoft.com/office/powerpoint/2012/main" userId="S::rglasheen@brightwork.com::785f7a1a-8d11-4bab-9525-84d3cd0677d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A045"/>
    <a:srgbClr val="007864"/>
    <a:srgbClr val="F4F4F4"/>
    <a:srgbClr val="002C4C"/>
    <a:srgbClr val="FFC300"/>
    <a:srgbClr val="FF4713"/>
    <a:srgbClr val="D0DBFF"/>
    <a:srgbClr val="002B49"/>
    <a:srgbClr val="FF4D00"/>
    <a:srgbClr val="00E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D34BEB-AA35-0C03-6AF3-49F1813FE191}" v="25" dt="2024-09-04T16:39:49.239"/>
    <p1510:client id="{AD7A2B7D-C67C-B7F0-9C4C-A94E95440F1A}" v="1" dt="2024-09-04T18:49:19.021"/>
    <p1510:client id="{DD291E4A-90CC-41DF-8C10-97AACC694912}" v="3" dt="2024-09-04T16:40:46.5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573" autoAdjust="0"/>
  </p:normalViewPr>
  <p:slideViewPr>
    <p:cSldViewPr snapToGrid="0">
      <p:cViewPr varScale="1">
        <p:scale>
          <a:sx n="90" d="100"/>
          <a:sy n="90" d="100"/>
        </p:scale>
        <p:origin x="1356" y="444"/>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microsoft.com/office/2015/10/relationships/revisionInfo" Target="revisionInfo.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notesMaster" Target="notesMasters/notesMaster1.xml"/><Relationship Id="rId20" Type="http://schemas.openxmlformats.org/officeDocument/2006/relationships/slide" Target="slides/slide10.xml"/><Relationship Id="rId41" Type="http://schemas.openxmlformats.org/officeDocument/2006/relationships/slide" Target="slides/slide3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sper de Jonge" userId="a3d50b72-519c-4235-b6f1-0a8a47b36af5" providerId="ADAL" clId="{FE5B4A75-950F-46F7-9434-1E297C4B5E2E}"/>
    <pc:docChg chg="undo custSel addSld delSld modSld">
      <pc:chgData name="Kasper de Jonge" userId="a3d50b72-519c-4235-b6f1-0a8a47b36af5" providerId="ADAL" clId="{FE5B4A75-950F-46F7-9434-1E297C4B5E2E}" dt="2024-09-02T08:02:51.254" v="93" actId="478"/>
      <pc:docMkLst>
        <pc:docMk/>
      </pc:docMkLst>
      <pc:sldChg chg="modSp mod">
        <pc:chgData name="Kasper de Jonge" userId="a3d50b72-519c-4235-b6f1-0a8a47b36af5" providerId="ADAL" clId="{FE5B4A75-950F-46F7-9434-1E297C4B5E2E}" dt="2024-09-02T08:01:08.386" v="83" actId="20577"/>
        <pc:sldMkLst>
          <pc:docMk/>
          <pc:sldMk cId="350046711" sldId="258"/>
        </pc:sldMkLst>
        <pc:spChg chg="mod">
          <ac:chgData name="Kasper de Jonge" userId="a3d50b72-519c-4235-b6f1-0a8a47b36af5" providerId="ADAL" clId="{FE5B4A75-950F-46F7-9434-1E297C4B5E2E}" dt="2024-09-02T08:00:43.919" v="4"/>
          <ac:spMkLst>
            <pc:docMk/>
            <pc:sldMk cId="350046711" sldId="258"/>
            <ac:spMk id="2" creationId="{AF9FE7F2-7594-C345-99E2-801E68C39CBF}"/>
          </ac:spMkLst>
        </pc:spChg>
        <pc:spChg chg="mod">
          <ac:chgData name="Kasper de Jonge" userId="a3d50b72-519c-4235-b6f1-0a8a47b36af5" providerId="ADAL" clId="{FE5B4A75-950F-46F7-9434-1E297C4B5E2E}" dt="2024-09-02T08:00:55.033" v="29" actId="20577"/>
          <ac:spMkLst>
            <pc:docMk/>
            <pc:sldMk cId="350046711" sldId="258"/>
            <ac:spMk id="3" creationId="{43EEEF1E-D858-9C47-9A95-2D236BFD2F31}"/>
          </ac:spMkLst>
        </pc:spChg>
        <pc:spChg chg="mod">
          <ac:chgData name="Kasper de Jonge" userId="a3d50b72-519c-4235-b6f1-0a8a47b36af5" providerId="ADAL" clId="{FE5B4A75-950F-46F7-9434-1E297C4B5E2E}" dt="2024-09-02T08:01:08.386" v="83" actId="20577"/>
          <ac:spMkLst>
            <pc:docMk/>
            <pc:sldMk cId="350046711" sldId="258"/>
            <ac:spMk id="4" creationId="{12D3891A-AA58-D14F-909B-BF581581CD69}"/>
          </ac:spMkLst>
        </pc:spChg>
      </pc:sldChg>
      <pc:sldChg chg="add setBg">
        <pc:chgData name="Kasper de Jonge" userId="a3d50b72-519c-4235-b6f1-0a8a47b36af5" providerId="ADAL" clId="{FE5B4A75-950F-46F7-9434-1E297C4B5E2E}" dt="2024-09-02T08:02:32.819" v="91"/>
        <pc:sldMkLst>
          <pc:docMk/>
          <pc:sldMk cId="2688415551" sldId="2147478338"/>
        </pc:sldMkLst>
      </pc:sldChg>
      <pc:sldChg chg="add setBg">
        <pc:chgData name="Kasper de Jonge" userId="a3d50b72-519c-4235-b6f1-0a8a47b36af5" providerId="ADAL" clId="{FE5B4A75-950F-46F7-9434-1E297C4B5E2E}" dt="2024-09-02T08:02:32.819" v="91"/>
        <pc:sldMkLst>
          <pc:docMk/>
          <pc:sldMk cId="4185645678" sldId="2147480123"/>
        </pc:sldMkLst>
      </pc:sldChg>
      <pc:sldChg chg="add setBg">
        <pc:chgData name="Kasper de Jonge" userId="a3d50b72-519c-4235-b6f1-0a8a47b36af5" providerId="ADAL" clId="{FE5B4A75-950F-46F7-9434-1E297C4B5E2E}" dt="2024-09-02T08:02:32.819" v="91"/>
        <pc:sldMkLst>
          <pc:docMk/>
          <pc:sldMk cId="1146345762" sldId="2147480126"/>
        </pc:sldMkLst>
      </pc:sldChg>
      <pc:sldChg chg="add setBg">
        <pc:chgData name="Kasper de Jonge" userId="a3d50b72-519c-4235-b6f1-0a8a47b36af5" providerId="ADAL" clId="{FE5B4A75-950F-46F7-9434-1E297C4B5E2E}" dt="2024-09-02T08:02:32.819" v="91"/>
        <pc:sldMkLst>
          <pc:docMk/>
          <pc:sldMk cId="1520622181" sldId="2147480257"/>
        </pc:sldMkLst>
      </pc:sldChg>
      <pc:sldChg chg="add setBg">
        <pc:chgData name="Kasper de Jonge" userId="a3d50b72-519c-4235-b6f1-0a8a47b36af5" providerId="ADAL" clId="{FE5B4A75-950F-46F7-9434-1E297C4B5E2E}" dt="2024-09-02T08:02:32.819" v="91"/>
        <pc:sldMkLst>
          <pc:docMk/>
          <pc:sldMk cId="2576803785" sldId="2147480258"/>
        </pc:sldMkLst>
      </pc:sldChg>
      <pc:sldChg chg="add setBg">
        <pc:chgData name="Kasper de Jonge" userId="a3d50b72-519c-4235-b6f1-0a8a47b36af5" providerId="ADAL" clId="{FE5B4A75-950F-46F7-9434-1E297C4B5E2E}" dt="2024-09-02T08:02:32.819" v="91"/>
        <pc:sldMkLst>
          <pc:docMk/>
          <pc:sldMk cId="1897260031" sldId="2147480268"/>
        </pc:sldMkLst>
      </pc:sldChg>
      <pc:sldChg chg="modSp add setBg">
        <pc:chgData name="Kasper de Jonge" userId="a3d50b72-519c-4235-b6f1-0a8a47b36af5" providerId="ADAL" clId="{FE5B4A75-950F-46F7-9434-1E297C4B5E2E}" dt="2024-09-02T08:02:32.819" v="91"/>
        <pc:sldMkLst>
          <pc:docMk/>
          <pc:sldMk cId="1289589401" sldId="2147480412"/>
        </pc:sldMkLst>
        <pc:spChg chg="mod">
          <ac:chgData name="Kasper de Jonge" userId="a3d50b72-519c-4235-b6f1-0a8a47b36af5" providerId="ADAL" clId="{FE5B4A75-950F-46F7-9434-1E297C4B5E2E}" dt="2024-09-02T08:02:32.819" v="91"/>
          <ac:spMkLst>
            <pc:docMk/>
            <pc:sldMk cId="1289589401" sldId="2147480412"/>
            <ac:spMk id="10" creationId="{67188CA9-2946-0F84-3C06-A3757DD4FAA8}"/>
          </ac:spMkLst>
        </pc:spChg>
      </pc:sldChg>
      <pc:sldChg chg="delSp add mod setBg">
        <pc:chgData name="Kasper de Jonge" userId="a3d50b72-519c-4235-b6f1-0a8a47b36af5" providerId="ADAL" clId="{FE5B4A75-950F-46F7-9434-1E297C4B5E2E}" dt="2024-09-02T08:02:49.441" v="92" actId="478"/>
        <pc:sldMkLst>
          <pc:docMk/>
          <pc:sldMk cId="619689413" sldId="2147480698"/>
        </pc:sldMkLst>
        <pc:spChg chg="del">
          <ac:chgData name="Kasper de Jonge" userId="a3d50b72-519c-4235-b6f1-0a8a47b36af5" providerId="ADAL" clId="{FE5B4A75-950F-46F7-9434-1E297C4B5E2E}" dt="2024-09-02T08:02:49.441" v="92" actId="478"/>
          <ac:spMkLst>
            <pc:docMk/>
            <pc:sldMk cId="619689413" sldId="2147480698"/>
            <ac:spMk id="2" creationId="{ECB081A6-D49B-8130-65E1-0B9485C9D866}"/>
          </ac:spMkLst>
        </pc:spChg>
      </pc:sldChg>
      <pc:sldChg chg="delSp add mod setBg">
        <pc:chgData name="Kasper de Jonge" userId="a3d50b72-519c-4235-b6f1-0a8a47b36af5" providerId="ADAL" clId="{FE5B4A75-950F-46F7-9434-1E297C4B5E2E}" dt="2024-09-02T08:02:51.254" v="93" actId="478"/>
        <pc:sldMkLst>
          <pc:docMk/>
          <pc:sldMk cId="3827781411" sldId="2147480699"/>
        </pc:sldMkLst>
        <pc:spChg chg="del">
          <ac:chgData name="Kasper de Jonge" userId="a3d50b72-519c-4235-b6f1-0a8a47b36af5" providerId="ADAL" clId="{FE5B4A75-950F-46F7-9434-1E297C4B5E2E}" dt="2024-09-02T08:02:51.254" v="93" actId="478"/>
          <ac:spMkLst>
            <pc:docMk/>
            <pc:sldMk cId="3827781411" sldId="2147480699"/>
            <ac:spMk id="2" creationId="{C4B88ECD-841A-B5F6-3AEF-D9194ED39CCB}"/>
          </ac:spMkLst>
        </pc:spChg>
      </pc:sldChg>
      <pc:sldChg chg="addSp modSp add mod setBg modClrScheme chgLayout">
        <pc:chgData name="Kasper de Jonge" userId="a3d50b72-519c-4235-b6f1-0a8a47b36af5" providerId="ADAL" clId="{FE5B4A75-950F-46F7-9434-1E297C4B5E2E}" dt="2024-09-02T08:02:13.343" v="90" actId="700"/>
        <pc:sldMkLst>
          <pc:docMk/>
          <pc:sldMk cId="2462504255" sldId="2147481615"/>
        </pc:sldMkLst>
        <pc:spChg chg="add mod ord">
          <ac:chgData name="Kasper de Jonge" userId="a3d50b72-519c-4235-b6f1-0a8a47b36af5" providerId="ADAL" clId="{FE5B4A75-950F-46F7-9434-1E297C4B5E2E}" dt="2024-09-02T08:02:13.343" v="90" actId="700"/>
          <ac:spMkLst>
            <pc:docMk/>
            <pc:sldMk cId="2462504255" sldId="2147481615"/>
            <ac:spMk id="2" creationId="{2203D87A-53B1-15B4-1933-541BE5AC39DA}"/>
          </ac:spMkLst>
        </pc:spChg>
        <pc:spChg chg="mod ord">
          <ac:chgData name="Kasper de Jonge" userId="a3d50b72-519c-4235-b6f1-0a8a47b36af5" providerId="ADAL" clId="{FE5B4A75-950F-46F7-9434-1E297C4B5E2E}" dt="2024-09-02T08:02:13.343" v="90" actId="700"/>
          <ac:spMkLst>
            <pc:docMk/>
            <pc:sldMk cId="2462504255" sldId="2147481615"/>
            <ac:spMk id="3" creationId="{790832EB-B417-E43B-D664-D266A8334DC1}"/>
          </ac:spMkLst>
        </pc:spChg>
        <pc:spChg chg="mod ord">
          <ac:chgData name="Kasper de Jonge" userId="a3d50b72-519c-4235-b6f1-0a8a47b36af5" providerId="ADAL" clId="{FE5B4A75-950F-46F7-9434-1E297C4B5E2E}" dt="2024-09-02T08:02:13.343" v="90" actId="700"/>
          <ac:spMkLst>
            <pc:docMk/>
            <pc:sldMk cId="2462504255" sldId="2147481615"/>
            <ac:spMk id="6" creationId="{1328C68C-4E88-CA59-F72B-87BC66B169A5}"/>
          </ac:spMkLst>
        </pc:spChg>
      </pc:sldChg>
      <pc:sldChg chg="addSp delSp modSp add mod chgLayout">
        <pc:chgData name="Kasper de Jonge" userId="a3d50b72-519c-4235-b6f1-0a8a47b36af5" providerId="ADAL" clId="{FE5B4A75-950F-46F7-9434-1E297C4B5E2E}" dt="2024-09-02T08:01:55.424" v="87" actId="700"/>
        <pc:sldMkLst>
          <pc:docMk/>
          <pc:sldMk cId="1295974493" sldId="2147481802"/>
        </pc:sldMkLst>
        <pc:spChg chg="add del mod ord">
          <ac:chgData name="Kasper de Jonge" userId="a3d50b72-519c-4235-b6f1-0a8a47b36af5" providerId="ADAL" clId="{FE5B4A75-950F-46F7-9434-1E297C4B5E2E}" dt="2024-09-02T08:01:50.317" v="86" actId="700"/>
          <ac:spMkLst>
            <pc:docMk/>
            <pc:sldMk cId="1295974493" sldId="2147481802"/>
            <ac:spMk id="2" creationId="{DEFC0EA1-520B-48B9-F15D-0F9BBEF7E3C8}"/>
          </ac:spMkLst>
        </pc:spChg>
        <pc:spChg chg="add del mod ord">
          <ac:chgData name="Kasper de Jonge" userId="a3d50b72-519c-4235-b6f1-0a8a47b36af5" providerId="ADAL" clId="{FE5B4A75-950F-46F7-9434-1E297C4B5E2E}" dt="2024-09-02T08:01:50.317" v="86" actId="700"/>
          <ac:spMkLst>
            <pc:docMk/>
            <pc:sldMk cId="1295974493" sldId="2147481802"/>
            <ac:spMk id="3" creationId="{43748638-7FE5-7AB8-A0FC-60CE5851247F}"/>
          </ac:spMkLst>
        </pc:spChg>
        <pc:spChg chg="mod ord">
          <ac:chgData name="Kasper de Jonge" userId="a3d50b72-519c-4235-b6f1-0a8a47b36af5" providerId="ADAL" clId="{FE5B4A75-950F-46F7-9434-1E297C4B5E2E}" dt="2024-09-02T08:01:55.424" v="87" actId="700"/>
          <ac:spMkLst>
            <pc:docMk/>
            <pc:sldMk cId="1295974493" sldId="2147481802"/>
            <ac:spMk id="4" creationId="{A6F163E9-9B3B-3312-99C4-D752BD2F1290}"/>
          </ac:spMkLst>
        </pc:spChg>
        <pc:spChg chg="mod ord">
          <ac:chgData name="Kasper de Jonge" userId="a3d50b72-519c-4235-b6f1-0a8a47b36af5" providerId="ADAL" clId="{FE5B4A75-950F-46F7-9434-1E297C4B5E2E}" dt="2024-09-02T08:01:55.424" v="87" actId="700"/>
          <ac:spMkLst>
            <pc:docMk/>
            <pc:sldMk cId="1295974493" sldId="2147481802"/>
            <ac:spMk id="5" creationId="{B70BF684-B8C6-D73E-1D97-6DA5B4A0F192}"/>
          </ac:spMkLst>
        </pc:spChg>
        <pc:spChg chg="add mod ord">
          <ac:chgData name="Kasper de Jonge" userId="a3d50b72-519c-4235-b6f1-0a8a47b36af5" providerId="ADAL" clId="{FE5B4A75-950F-46F7-9434-1E297C4B5E2E}" dt="2024-09-02T08:01:55.424" v="87" actId="700"/>
          <ac:spMkLst>
            <pc:docMk/>
            <pc:sldMk cId="1295974493" sldId="2147481802"/>
            <ac:spMk id="7" creationId="{EC35E973-C23C-D0F7-CD1B-4C31DF01F089}"/>
          </ac:spMkLst>
        </pc:spChg>
        <pc:spChg chg="add mod ord">
          <ac:chgData name="Kasper de Jonge" userId="a3d50b72-519c-4235-b6f1-0a8a47b36af5" providerId="ADAL" clId="{FE5B4A75-950F-46F7-9434-1E297C4B5E2E}" dt="2024-09-02T08:01:55.424" v="87" actId="700"/>
          <ac:spMkLst>
            <pc:docMk/>
            <pc:sldMk cId="1295974493" sldId="2147481802"/>
            <ac:spMk id="8" creationId="{A725C382-C890-E362-A5D2-254C2E468833}"/>
          </ac:spMkLst>
        </pc:spChg>
      </pc:sldChg>
      <pc:sldChg chg="new del">
        <pc:chgData name="Kasper de Jonge" userId="a3d50b72-519c-4235-b6f1-0a8a47b36af5" providerId="ADAL" clId="{FE5B4A75-950F-46F7-9434-1E297C4B5E2E}" dt="2024-09-02T08:02:04.312" v="89" actId="680"/>
        <pc:sldMkLst>
          <pc:docMk/>
          <pc:sldMk cId="1141002480" sldId="2147481803"/>
        </pc:sldMkLst>
      </pc:sldChg>
    </pc:docChg>
  </pc:docChgLst>
  <pc:docChgLst>
    <pc:chgData name="Ray Glasheen" userId="c67fd889-8470-4165-8569-8911e7ff9a0a" providerId="ADAL" clId="{0DA86157-4EAB-DF40-8D23-D4A406E10427}"/>
    <pc:docChg chg="undo custSel modSld modMainMaster">
      <pc:chgData name="Ray Glasheen" userId="c67fd889-8470-4165-8569-8911e7ff9a0a" providerId="ADAL" clId="{0DA86157-4EAB-DF40-8D23-D4A406E10427}" dt="2024-07-24T12:17:24.394" v="8" actId="20577"/>
      <pc:docMkLst>
        <pc:docMk/>
      </pc:docMkLst>
      <pc:sldChg chg="addSp delSp modSp mod modClrScheme chgLayout">
        <pc:chgData name="Ray Glasheen" userId="c67fd889-8470-4165-8569-8911e7ff9a0a" providerId="ADAL" clId="{0DA86157-4EAB-DF40-8D23-D4A406E10427}" dt="2024-07-24T12:11:02.646" v="5" actId="700"/>
        <pc:sldMkLst>
          <pc:docMk/>
          <pc:sldMk cId="3080557386" sldId="256"/>
        </pc:sldMkLst>
        <pc:spChg chg="add del mod">
          <ac:chgData name="Ray Glasheen" userId="c67fd889-8470-4165-8569-8911e7ff9a0a" providerId="ADAL" clId="{0DA86157-4EAB-DF40-8D23-D4A406E10427}" dt="2024-07-24T12:11:02.646" v="5" actId="700"/>
          <ac:spMkLst>
            <pc:docMk/>
            <pc:sldMk cId="3080557386" sldId="256"/>
            <ac:spMk id="2" creationId="{7A374BB6-A24E-32C2-AB18-CC318712406E}"/>
          </ac:spMkLst>
        </pc:spChg>
        <pc:spChg chg="add del mod">
          <ac:chgData name="Ray Glasheen" userId="c67fd889-8470-4165-8569-8911e7ff9a0a" providerId="ADAL" clId="{0DA86157-4EAB-DF40-8D23-D4A406E10427}" dt="2024-07-24T12:11:02.646" v="5" actId="700"/>
          <ac:spMkLst>
            <pc:docMk/>
            <pc:sldMk cId="3080557386" sldId="256"/>
            <ac:spMk id="3" creationId="{FA6131A4-75A8-C068-2E14-EE89E9E54ECF}"/>
          </ac:spMkLst>
        </pc:spChg>
        <pc:spChg chg="add del mod">
          <ac:chgData name="Ray Glasheen" userId="c67fd889-8470-4165-8569-8911e7ff9a0a" providerId="ADAL" clId="{0DA86157-4EAB-DF40-8D23-D4A406E10427}" dt="2024-07-24T12:11:02.646" v="5" actId="700"/>
          <ac:spMkLst>
            <pc:docMk/>
            <pc:sldMk cId="3080557386" sldId="256"/>
            <ac:spMk id="4" creationId="{D6CA2F8D-6EFD-18F0-BB0A-55D7F882CDDD}"/>
          </ac:spMkLst>
        </pc:spChg>
      </pc:sldChg>
      <pc:sldChg chg="addSp modSp">
        <pc:chgData name="Ray Glasheen" userId="c67fd889-8470-4165-8569-8911e7ff9a0a" providerId="ADAL" clId="{0DA86157-4EAB-DF40-8D23-D4A406E10427}" dt="2024-07-24T12:17:24.394" v="8" actId="20577"/>
        <pc:sldMkLst>
          <pc:docMk/>
          <pc:sldMk cId="350046711" sldId="258"/>
        </pc:sldMkLst>
        <pc:spChg chg="add mod">
          <ac:chgData name="Ray Glasheen" userId="c67fd889-8470-4165-8569-8911e7ff9a0a" providerId="ADAL" clId="{0DA86157-4EAB-DF40-8D23-D4A406E10427}" dt="2024-07-24T12:17:24.394" v="8" actId="20577"/>
          <ac:spMkLst>
            <pc:docMk/>
            <pc:sldMk cId="350046711" sldId="258"/>
            <ac:spMk id="5" creationId="{AC5A4F86-1E12-DF6D-B041-EFE4510E7CAF}"/>
          </ac:spMkLst>
        </pc:spChg>
      </pc:sldChg>
      <pc:sldChg chg="modSp">
        <pc:chgData name="Ray Glasheen" userId="c67fd889-8470-4165-8569-8911e7ff9a0a" providerId="ADAL" clId="{0DA86157-4EAB-DF40-8D23-D4A406E10427}" dt="2024-07-24T12:17:17.891" v="6" actId="20577"/>
        <pc:sldMkLst>
          <pc:docMk/>
          <pc:sldMk cId="3686209305" sldId="274"/>
        </pc:sldMkLst>
        <pc:spChg chg="mod">
          <ac:chgData name="Ray Glasheen" userId="c67fd889-8470-4165-8569-8911e7ff9a0a" providerId="ADAL" clId="{0DA86157-4EAB-DF40-8D23-D4A406E10427}" dt="2024-07-24T12:17:17.891" v="6" actId="20577"/>
          <ac:spMkLst>
            <pc:docMk/>
            <pc:sldMk cId="3686209305" sldId="274"/>
            <ac:spMk id="2" creationId="{47C170A0-7FF2-86B5-A747-349AA958A24E}"/>
          </ac:spMkLst>
        </pc:spChg>
      </pc:sldChg>
      <pc:sldMasterChg chg="setBg modSldLayout">
        <pc:chgData name="Ray Glasheen" userId="c67fd889-8470-4165-8569-8911e7ff9a0a" providerId="ADAL" clId="{0DA86157-4EAB-DF40-8D23-D4A406E10427}" dt="2024-07-24T11:58:48.311" v="3"/>
        <pc:sldMasterMkLst>
          <pc:docMk/>
          <pc:sldMasterMk cId="102519618" sldId="2147483684"/>
        </pc:sldMasterMkLst>
        <pc:sldLayoutChg chg="setBg">
          <pc:chgData name="Ray Glasheen" userId="c67fd889-8470-4165-8569-8911e7ff9a0a" providerId="ADAL" clId="{0DA86157-4EAB-DF40-8D23-D4A406E10427}" dt="2024-07-24T11:58:48.311" v="3"/>
          <pc:sldLayoutMkLst>
            <pc:docMk/>
            <pc:sldMasterMk cId="102519618" sldId="2147483684"/>
            <pc:sldLayoutMk cId="3795906404" sldId="2147483685"/>
          </pc:sldLayoutMkLst>
        </pc:sldLayoutChg>
      </pc:sldMasterChg>
    </pc:docChg>
  </pc:docChgLst>
  <pc:docChgLst>
    <pc:chgData name="Taylor Hartley-Logan" userId="S::tahartley@microsoft.com::b81181aa-fbd3-4747-8bd8-0fc4b202a5a5" providerId="AD" clId="Web-{AD7A2B7D-C67C-B7F0-9C4C-A94E95440F1A}"/>
    <pc:docChg chg="addSld">
      <pc:chgData name="Taylor Hartley-Logan" userId="S::tahartley@microsoft.com::b81181aa-fbd3-4747-8bd8-0fc4b202a5a5" providerId="AD" clId="Web-{AD7A2B7D-C67C-B7F0-9C4C-A94E95440F1A}" dt="2024-09-04T18:49:19.021" v="0"/>
      <pc:docMkLst>
        <pc:docMk/>
      </pc:docMkLst>
      <pc:sldChg chg="add">
        <pc:chgData name="Taylor Hartley-Logan" userId="S::tahartley@microsoft.com::b81181aa-fbd3-4747-8bd8-0fc4b202a5a5" providerId="AD" clId="Web-{AD7A2B7D-C67C-B7F0-9C4C-A94E95440F1A}" dt="2024-09-04T18:49:19.021" v="0"/>
        <pc:sldMkLst>
          <pc:docMk/>
          <pc:sldMk cId="3913729529" sldId="2147482362"/>
        </pc:sldMkLst>
      </pc:sldChg>
      <pc:sldMasterChg chg="addSldLayout">
        <pc:chgData name="Taylor Hartley-Logan" userId="S::tahartley@microsoft.com::b81181aa-fbd3-4747-8bd8-0fc4b202a5a5" providerId="AD" clId="Web-{AD7A2B7D-C67C-B7F0-9C4C-A94E95440F1A}" dt="2024-09-04T18:49:19.021" v="0"/>
        <pc:sldMasterMkLst>
          <pc:docMk/>
          <pc:sldMasterMk cId="341894333" sldId="2147483714"/>
        </pc:sldMasterMkLst>
        <pc:sldLayoutChg chg="add">
          <pc:chgData name="Taylor Hartley-Logan" userId="S::tahartley@microsoft.com::b81181aa-fbd3-4747-8bd8-0fc4b202a5a5" providerId="AD" clId="Web-{AD7A2B7D-C67C-B7F0-9C4C-A94E95440F1A}" dt="2024-09-04T18:49:19.021" v="0"/>
          <pc:sldLayoutMkLst>
            <pc:docMk/>
            <pc:sldMasterMk cId="341894333" sldId="2147483714"/>
            <pc:sldLayoutMk cId="2974258152" sldId="2147483716"/>
          </pc:sldLayoutMkLst>
        </pc:sldLayoutChg>
      </pc:sldMasterChg>
    </pc:docChg>
  </pc:docChgLst>
  <pc:docChgLst>
    <pc:chgData name="Taylor Hartley-Logan" userId="S::tahartley@microsoft.com::b81181aa-fbd3-4747-8bd8-0fc4b202a5a5" providerId="AD" clId="Web-{AAD34BEB-AA35-0C03-6AF3-49F1813FE191}"/>
    <pc:docChg chg="addSld delSld">
      <pc:chgData name="Taylor Hartley-Logan" userId="S::tahartley@microsoft.com::b81181aa-fbd3-4747-8bd8-0fc4b202a5a5" providerId="AD" clId="Web-{AAD34BEB-AA35-0C03-6AF3-49F1813FE191}" dt="2024-09-04T16:39:49.239" v="24"/>
      <pc:docMkLst>
        <pc:docMk/>
      </pc:docMkLst>
      <pc:sldChg chg="new">
        <pc:chgData name="Taylor Hartley-Logan" userId="S::tahartley@microsoft.com::b81181aa-fbd3-4747-8bd8-0fc4b202a5a5" providerId="AD" clId="Web-{AAD34BEB-AA35-0C03-6AF3-49F1813FE191}" dt="2024-09-04T16:39:49.239" v="24"/>
        <pc:sldMkLst>
          <pc:docMk/>
          <pc:sldMk cId="98550652" sldId="256"/>
        </pc:sldMkLst>
      </pc:sldChg>
      <pc:sldChg chg="del">
        <pc:chgData name="Taylor Hartley-Logan" userId="S::tahartley@microsoft.com::b81181aa-fbd3-4747-8bd8-0fc4b202a5a5" providerId="AD" clId="Web-{AAD34BEB-AA35-0C03-6AF3-49F1813FE191}" dt="2024-09-04T16:39:46.067" v="23"/>
        <pc:sldMkLst>
          <pc:docMk/>
          <pc:sldMk cId="3080557386" sldId="256"/>
        </pc:sldMkLst>
      </pc:sldChg>
      <pc:sldChg chg="del">
        <pc:chgData name="Taylor Hartley-Logan" userId="S::tahartley@microsoft.com::b81181aa-fbd3-4747-8bd8-0fc4b202a5a5" providerId="AD" clId="Web-{AAD34BEB-AA35-0C03-6AF3-49F1813FE191}" dt="2024-09-04T16:39:46.067" v="22"/>
        <pc:sldMkLst>
          <pc:docMk/>
          <pc:sldMk cId="350046711" sldId="258"/>
        </pc:sldMkLst>
      </pc:sldChg>
      <pc:sldChg chg="del">
        <pc:chgData name="Taylor Hartley-Logan" userId="S::tahartley@microsoft.com::b81181aa-fbd3-4747-8bd8-0fc4b202a5a5" providerId="AD" clId="Web-{AAD34BEB-AA35-0C03-6AF3-49F1813FE191}" dt="2024-09-04T16:39:46.020" v="10"/>
        <pc:sldMkLst>
          <pc:docMk/>
          <pc:sldMk cId="1684151644" sldId="271"/>
        </pc:sldMkLst>
      </pc:sldChg>
      <pc:sldChg chg="del">
        <pc:chgData name="Taylor Hartley-Logan" userId="S::tahartley@microsoft.com::b81181aa-fbd3-4747-8bd8-0fc4b202a5a5" providerId="AD" clId="Web-{AAD34BEB-AA35-0C03-6AF3-49F1813FE191}" dt="2024-09-04T16:39:46.005" v="9"/>
        <pc:sldMkLst>
          <pc:docMk/>
          <pc:sldMk cId="3686209305" sldId="274"/>
        </pc:sldMkLst>
      </pc:sldChg>
      <pc:sldChg chg="del">
        <pc:chgData name="Taylor Hartley-Logan" userId="S::tahartley@microsoft.com::b81181aa-fbd3-4747-8bd8-0fc4b202a5a5" providerId="AD" clId="Web-{AAD34BEB-AA35-0C03-6AF3-49F1813FE191}" dt="2024-09-04T16:39:46.005" v="8"/>
        <pc:sldMkLst>
          <pc:docMk/>
          <pc:sldMk cId="15116116" sldId="275"/>
        </pc:sldMkLst>
      </pc:sldChg>
      <pc:sldChg chg="del">
        <pc:chgData name="Taylor Hartley-Logan" userId="S::tahartley@microsoft.com::b81181aa-fbd3-4747-8bd8-0fc4b202a5a5" providerId="AD" clId="Web-{AAD34BEB-AA35-0C03-6AF3-49F1813FE191}" dt="2024-09-04T16:39:46.005" v="7"/>
        <pc:sldMkLst>
          <pc:docMk/>
          <pc:sldMk cId="3832808506" sldId="276"/>
        </pc:sldMkLst>
      </pc:sldChg>
      <pc:sldChg chg="del">
        <pc:chgData name="Taylor Hartley-Logan" userId="S::tahartley@microsoft.com::b81181aa-fbd3-4747-8bd8-0fc4b202a5a5" providerId="AD" clId="Web-{AAD34BEB-AA35-0C03-6AF3-49F1813FE191}" dt="2024-09-04T16:39:46.005" v="6"/>
        <pc:sldMkLst>
          <pc:docMk/>
          <pc:sldMk cId="1145289785" sldId="277"/>
        </pc:sldMkLst>
      </pc:sldChg>
      <pc:sldChg chg="del">
        <pc:chgData name="Taylor Hartley-Logan" userId="S::tahartley@microsoft.com::b81181aa-fbd3-4747-8bd8-0fc4b202a5a5" providerId="AD" clId="Web-{AAD34BEB-AA35-0C03-6AF3-49F1813FE191}" dt="2024-09-04T16:39:46.005" v="5"/>
        <pc:sldMkLst>
          <pc:docMk/>
          <pc:sldMk cId="3762257537" sldId="278"/>
        </pc:sldMkLst>
      </pc:sldChg>
      <pc:sldChg chg="del">
        <pc:chgData name="Taylor Hartley-Logan" userId="S::tahartley@microsoft.com::b81181aa-fbd3-4747-8bd8-0fc4b202a5a5" providerId="AD" clId="Web-{AAD34BEB-AA35-0C03-6AF3-49F1813FE191}" dt="2024-09-04T16:39:46.005" v="4"/>
        <pc:sldMkLst>
          <pc:docMk/>
          <pc:sldMk cId="4142381894" sldId="279"/>
        </pc:sldMkLst>
      </pc:sldChg>
      <pc:sldChg chg="del">
        <pc:chgData name="Taylor Hartley-Logan" userId="S::tahartley@microsoft.com::b81181aa-fbd3-4747-8bd8-0fc4b202a5a5" providerId="AD" clId="Web-{AAD34BEB-AA35-0C03-6AF3-49F1813FE191}" dt="2024-09-04T16:39:46.005" v="2"/>
        <pc:sldMkLst>
          <pc:docMk/>
          <pc:sldMk cId="1216972931" sldId="280"/>
        </pc:sldMkLst>
      </pc:sldChg>
      <pc:sldChg chg="del">
        <pc:chgData name="Taylor Hartley-Logan" userId="S::tahartley@microsoft.com::b81181aa-fbd3-4747-8bd8-0fc4b202a5a5" providerId="AD" clId="Web-{AAD34BEB-AA35-0C03-6AF3-49F1813FE191}" dt="2024-09-04T16:39:46.005" v="3"/>
        <pc:sldMkLst>
          <pc:docMk/>
          <pc:sldMk cId="1664202243" sldId="281"/>
        </pc:sldMkLst>
      </pc:sldChg>
      <pc:sldChg chg="del">
        <pc:chgData name="Taylor Hartley-Logan" userId="S::tahartley@microsoft.com::b81181aa-fbd3-4747-8bd8-0fc4b202a5a5" providerId="AD" clId="Web-{AAD34BEB-AA35-0C03-6AF3-49F1813FE191}" dt="2024-09-04T16:39:46.005" v="1"/>
        <pc:sldMkLst>
          <pc:docMk/>
          <pc:sldMk cId="2607031490" sldId="282"/>
        </pc:sldMkLst>
      </pc:sldChg>
      <pc:sldChg chg="del">
        <pc:chgData name="Taylor Hartley-Logan" userId="S::tahartley@microsoft.com::b81181aa-fbd3-4747-8bd8-0fc4b202a5a5" providerId="AD" clId="Web-{AAD34BEB-AA35-0C03-6AF3-49F1813FE191}" dt="2024-09-04T16:39:46.005" v="0"/>
        <pc:sldMkLst>
          <pc:docMk/>
          <pc:sldMk cId="3338355830" sldId="283"/>
        </pc:sldMkLst>
      </pc:sldChg>
      <pc:sldChg chg="del">
        <pc:chgData name="Taylor Hartley-Logan" userId="S::tahartley@microsoft.com::b81181aa-fbd3-4747-8bd8-0fc4b202a5a5" providerId="AD" clId="Web-{AAD34BEB-AA35-0C03-6AF3-49F1813FE191}" dt="2024-09-04T16:39:46.020" v="12"/>
        <pc:sldMkLst>
          <pc:docMk/>
          <pc:sldMk cId="2688415551" sldId="2147478338"/>
        </pc:sldMkLst>
      </pc:sldChg>
      <pc:sldChg chg="del">
        <pc:chgData name="Taylor Hartley-Logan" userId="S::tahartley@microsoft.com::b81181aa-fbd3-4747-8bd8-0fc4b202a5a5" providerId="AD" clId="Web-{AAD34BEB-AA35-0C03-6AF3-49F1813FE191}" dt="2024-09-04T16:39:46.067" v="18"/>
        <pc:sldMkLst>
          <pc:docMk/>
          <pc:sldMk cId="4185645678" sldId="2147480123"/>
        </pc:sldMkLst>
      </pc:sldChg>
      <pc:sldChg chg="del">
        <pc:chgData name="Taylor Hartley-Logan" userId="S::tahartley@microsoft.com::b81181aa-fbd3-4747-8bd8-0fc4b202a5a5" providerId="AD" clId="Web-{AAD34BEB-AA35-0C03-6AF3-49F1813FE191}" dt="2024-09-04T16:39:46.067" v="19"/>
        <pc:sldMkLst>
          <pc:docMk/>
          <pc:sldMk cId="1146345762" sldId="2147480126"/>
        </pc:sldMkLst>
      </pc:sldChg>
      <pc:sldChg chg="del">
        <pc:chgData name="Taylor Hartley-Logan" userId="S::tahartley@microsoft.com::b81181aa-fbd3-4747-8bd8-0fc4b202a5a5" providerId="AD" clId="Web-{AAD34BEB-AA35-0C03-6AF3-49F1813FE191}" dt="2024-09-04T16:39:46.067" v="17"/>
        <pc:sldMkLst>
          <pc:docMk/>
          <pc:sldMk cId="1520622181" sldId="2147480257"/>
        </pc:sldMkLst>
      </pc:sldChg>
      <pc:sldChg chg="del">
        <pc:chgData name="Taylor Hartley-Logan" userId="S::tahartley@microsoft.com::b81181aa-fbd3-4747-8bd8-0fc4b202a5a5" providerId="AD" clId="Web-{AAD34BEB-AA35-0C03-6AF3-49F1813FE191}" dt="2024-09-04T16:39:46.067" v="16"/>
        <pc:sldMkLst>
          <pc:docMk/>
          <pc:sldMk cId="2576803785" sldId="2147480258"/>
        </pc:sldMkLst>
      </pc:sldChg>
      <pc:sldChg chg="del">
        <pc:chgData name="Taylor Hartley-Logan" userId="S::tahartley@microsoft.com::b81181aa-fbd3-4747-8bd8-0fc4b202a5a5" providerId="AD" clId="Web-{AAD34BEB-AA35-0C03-6AF3-49F1813FE191}" dt="2024-09-04T16:39:46.020" v="11"/>
        <pc:sldMkLst>
          <pc:docMk/>
          <pc:sldMk cId="1897260031" sldId="2147480268"/>
        </pc:sldMkLst>
      </pc:sldChg>
      <pc:sldChg chg="del">
        <pc:chgData name="Taylor Hartley-Logan" userId="S::tahartley@microsoft.com::b81181aa-fbd3-4747-8bd8-0fc4b202a5a5" providerId="AD" clId="Web-{AAD34BEB-AA35-0C03-6AF3-49F1813FE191}" dt="2024-09-04T16:39:46.052" v="13"/>
        <pc:sldMkLst>
          <pc:docMk/>
          <pc:sldMk cId="1289589401" sldId="2147480412"/>
        </pc:sldMkLst>
      </pc:sldChg>
      <pc:sldChg chg="del">
        <pc:chgData name="Taylor Hartley-Logan" userId="S::tahartley@microsoft.com::b81181aa-fbd3-4747-8bd8-0fc4b202a5a5" providerId="AD" clId="Web-{AAD34BEB-AA35-0C03-6AF3-49F1813FE191}" dt="2024-09-04T16:39:46.067" v="15"/>
        <pc:sldMkLst>
          <pc:docMk/>
          <pc:sldMk cId="619689413" sldId="2147480698"/>
        </pc:sldMkLst>
      </pc:sldChg>
      <pc:sldChg chg="del">
        <pc:chgData name="Taylor Hartley-Logan" userId="S::tahartley@microsoft.com::b81181aa-fbd3-4747-8bd8-0fc4b202a5a5" providerId="AD" clId="Web-{AAD34BEB-AA35-0C03-6AF3-49F1813FE191}" dt="2024-09-04T16:39:46.052" v="14"/>
        <pc:sldMkLst>
          <pc:docMk/>
          <pc:sldMk cId="3827781411" sldId="2147480699"/>
        </pc:sldMkLst>
      </pc:sldChg>
      <pc:sldChg chg="del">
        <pc:chgData name="Taylor Hartley-Logan" userId="S::tahartley@microsoft.com::b81181aa-fbd3-4747-8bd8-0fc4b202a5a5" providerId="AD" clId="Web-{AAD34BEB-AA35-0C03-6AF3-49F1813FE191}" dt="2024-09-04T16:39:46.067" v="20"/>
        <pc:sldMkLst>
          <pc:docMk/>
          <pc:sldMk cId="2462504255" sldId="2147481615"/>
        </pc:sldMkLst>
      </pc:sldChg>
      <pc:sldChg chg="del">
        <pc:chgData name="Taylor Hartley-Logan" userId="S::tahartley@microsoft.com::b81181aa-fbd3-4747-8bd8-0fc4b202a5a5" providerId="AD" clId="Web-{AAD34BEB-AA35-0C03-6AF3-49F1813FE191}" dt="2024-09-04T16:39:46.067" v="21"/>
        <pc:sldMkLst>
          <pc:docMk/>
          <pc:sldMk cId="1295974493" sldId="2147481802"/>
        </pc:sldMkLst>
      </pc:sldChg>
    </pc:docChg>
  </pc:docChgLst>
  <pc:docChgLst>
    <pc:chgData name="Ray Glasheen" userId="c67fd889-8470-4165-8569-8911e7ff9a0a" providerId="ADAL" clId="{9CEC2405-0CF8-7341-81B9-F4F4DD67E131}"/>
    <pc:docChg chg="modSld">
      <pc:chgData name="Ray Glasheen" userId="c67fd889-8470-4165-8569-8911e7ff9a0a" providerId="ADAL" clId="{9CEC2405-0CF8-7341-81B9-F4F4DD67E131}" dt="2024-07-24T11:54:42.291" v="3"/>
      <pc:docMkLst>
        <pc:docMk/>
      </pc:docMkLst>
      <pc:sldChg chg="setBg">
        <pc:chgData name="Ray Glasheen" userId="c67fd889-8470-4165-8569-8911e7ff9a0a" providerId="ADAL" clId="{9CEC2405-0CF8-7341-81B9-F4F4DD67E131}" dt="2024-07-24T11:54:35.879" v="1"/>
        <pc:sldMkLst>
          <pc:docMk/>
          <pc:sldMk cId="350046711" sldId="258"/>
        </pc:sldMkLst>
      </pc:sldChg>
      <pc:sldChg chg="setBg">
        <pc:chgData name="Ray Glasheen" userId="c67fd889-8470-4165-8569-8911e7ff9a0a" providerId="ADAL" clId="{9CEC2405-0CF8-7341-81B9-F4F4DD67E131}" dt="2024-07-24T11:54:42.291" v="3"/>
        <pc:sldMkLst>
          <pc:docMk/>
          <pc:sldMk cId="1684151644" sldId="271"/>
        </pc:sldMkLst>
      </pc:sldChg>
    </pc:docChg>
  </pc:docChgLst>
  <pc:docChgLst>
    <pc:chgData name="Taylor Hartley-Logan" userId="b81181aa-fbd3-4747-8bd8-0fc4b202a5a5" providerId="ADAL" clId="{DD291E4A-90CC-41DF-8C10-97AACC694912}"/>
    <pc:docChg chg="addSld delSld modSld">
      <pc:chgData name="Taylor Hartley-Logan" userId="b81181aa-fbd3-4747-8bd8-0fc4b202a5a5" providerId="ADAL" clId="{DD291E4A-90CC-41DF-8C10-97AACC694912}" dt="2024-09-04T16:40:46.534" v="2"/>
      <pc:docMkLst>
        <pc:docMk/>
      </pc:docMkLst>
      <pc:sldChg chg="add del setBg">
        <pc:chgData name="Taylor Hartley-Logan" userId="b81181aa-fbd3-4747-8bd8-0fc4b202a5a5" providerId="ADAL" clId="{DD291E4A-90CC-41DF-8C10-97AACC694912}" dt="2024-09-04T16:40:46.534" v="2"/>
        <pc:sldMkLst>
          <pc:docMk/>
          <pc:sldMk cId="3080557386" sldId="257"/>
        </pc:sldMkLst>
      </pc:sldChg>
      <pc:sldChg chg="add del setBg">
        <pc:chgData name="Taylor Hartley-Logan" userId="b81181aa-fbd3-4747-8bd8-0fc4b202a5a5" providerId="ADAL" clId="{DD291E4A-90CC-41DF-8C10-97AACC694912}" dt="2024-09-04T16:40:46.534" v="2"/>
        <pc:sldMkLst>
          <pc:docMk/>
          <pc:sldMk cId="350046711" sldId="258"/>
        </pc:sldMkLst>
      </pc:sldChg>
      <pc:sldChg chg="add del setBg">
        <pc:chgData name="Taylor Hartley-Logan" userId="b81181aa-fbd3-4747-8bd8-0fc4b202a5a5" providerId="ADAL" clId="{DD291E4A-90CC-41DF-8C10-97AACC694912}" dt="2024-09-04T16:40:46.534" v="2"/>
        <pc:sldMkLst>
          <pc:docMk/>
          <pc:sldMk cId="1684151644" sldId="271"/>
        </pc:sldMkLst>
      </pc:sldChg>
      <pc:sldChg chg="add del">
        <pc:chgData name="Taylor Hartley-Logan" userId="b81181aa-fbd3-4747-8bd8-0fc4b202a5a5" providerId="ADAL" clId="{DD291E4A-90CC-41DF-8C10-97AACC694912}" dt="2024-09-04T16:40:46.534" v="2"/>
        <pc:sldMkLst>
          <pc:docMk/>
          <pc:sldMk cId="3686209305" sldId="274"/>
        </pc:sldMkLst>
      </pc:sldChg>
      <pc:sldChg chg="add del">
        <pc:chgData name="Taylor Hartley-Logan" userId="b81181aa-fbd3-4747-8bd8-0fc4b202a5a5" providerId="ADAL" clId="{DD291E4A-90CC-41DF-8C10-97AACC694912}" dt="2024-09-04T16:40:46.534" v="2"/>
        <pc:sldMkLst>
          <pc:docMk/>
          <pc:sldMk cId="15116116" sldId="275"/>
        </pc:sldMkLst>
      </pc:sldChg>
      <pc:sldChg chg="add del">
        <pc:chgData name="Taylor Hartley-Logan" userId="b81181aa-fbd3-4747-8bd8-0fc4b202a5a5" providerId="ADAL" clId="{DD291E4A-90CC-41DF-8C10-97AACC694912}" dt="2024-09-04T16:40:46.534" v="2"/>
        <pc:sldMkLst>
          <pc:docMk/>
          <pc:sldMk cId="3832808506" sldId="276"/>
        </pc:sldMkLst>
      </pc:sldChg>
      <pc:sldChg chg="add del">
        <pc:chgData name="Taylor Hartley-Logan" userId="b81181aa-fbd3-4747-8bd8-0fc4b202a5a5" providerId="ADAL" clId="{DD291E4A-90CC-41DF-8C10-97AACC694912}" dt="2024-09-04T16:40:46.534" v="2"/>
        <pc:sldMkLst>
          <pc:docMk/>
          <pc:sldMk cId="1145289785" sldId="277"/>
        </pc:sldMkLst>
      </pc:sldChg>
      <pc:sldChg chg="add del">
        <pc:chgData name="Taylor Hartley-Logan" userId="b81181aa-fbd3-4747-8bd8-0fc4b202a5a5" providerId="ADAL" clId="{DD291E4A-90CC-41DF-8C10-97AACC694912}" dt="2024-09-04T16:40:46.534" v="2"/>
        <pc:sldMkLst>
          <pc:docMk/>
          <pc:sldMk cId="3762257537" sldId="278"/>
        </pc:sldMkLst>
      </pc:sldChg>
      <pc:sldChg chg="add del">
        <pc:chgData name="Taylor Hartley-Logan" userId="b81181aa-fbd3-4747-8bd8-0fc4b202a5a5" providerId="ADAL" clId="{DD291E4A-90CC-41DF-8C10-97AACC694912}" dt="2024-09-04T16:40:46.534" v="2"/>
        <pc:sldMkLst>
          <pc:docMk/>
          <pc:sldMk cId="4142381894" sldId="279"/>
        </pc:sldMkLst>
      </pc:sldChg>
      <pc:sldChg chg="add del">
        <pc:chgData name="Taylor Hartley-Logan" userId="b81181aa-fbd3-4747-8bd8-0fc4b202a5a5" providerId="ADAL" clId="{DD291E4A-90CC-41DF-8C10-97AACC694912}" dt="2024-09-04T16:40:46.534" v="2"/>
        <pc:sldMkLst>
          <pc:docMk/>
          <pc:sldMk cId="1216972931" sldId="280"/>
        </pc:sldMkLst>
      </pc:sldChg>
      <pc:sldChg chg="add del">
        <pc:chgData name="Taylor Hartley-Logan" userId="b81181aa-fbd3-4747-8bd8-0fc4b202a5a5" providerId="ADAL" clId="{DD291E4A-90CC-41DF-8C10-97AACC694912}" dt="2024-09-04T16:40:46.534" v="2"/>
        <pc:sldMkLst>
          <pc:docMk/>
          <pc:sldMk cId="1664202243" sldId="281"/>
        </pc:sldMkLst>
      </pc:sldChg>
      <pc:sldChg chg="add del">
        <pc:chgData name="Taylor Hartley-Logan" userId="b81181aa-fbd3-4747-8bd8-0fc4b202a5a5" providerId="ADAL" clId="{DD291E4A-90CC-41DF-8C10-97AACC694912}" dt="2024-09-04T16:40:46.534" v="2"/>
        <pc:sldMkLst>
          <pc:docMk/>
          <pc:sldMk cId="2607031490" sldId="282"/>
        </pc:sldMkLst>
      </pc:sldChg>
      <pc:sldChg chg="add del">
        <pc:chgData name="Taylor Hartley-Logan" userId="b81181aa-fbd3-4747-8bd8-0fc4b202a5a5" providerId="ADAL" clId="{DD291E4A-90CC-41DF-8C10-97AACC694912}" dt="2024-09-04T16:40:46.534" v="2"/>
        <pc:sldMkLst>
          <pc:docMk/>
          <pc:sldMk cId="3338355830" sldId="283"/>
        </pc:sldMkLst>
      </pc:sldChg>
      <pc:sldChg chg="add del">
        <pc:chgData name="Taylor Hartley-Logan" userId="b81181aa-fbd3-4747-8bd8-0fc4b202a5a5" providerId="ADAL" clId="{DD291E4A-90CC-41DF-8C10-97AACC694912}" dt="2024-09-04T16:40:46.534" v="2"/>
        <pc:sldMkLst>
          <pc:docMk/>
          <pc:sldMk cId="1645827857" sldId="2147482360"/>
        </pc:sldMkLst>
      </pc:sldChg>
      <pc:sldChg chg="add del">
        <pc:chgData name="Taylor Hartley-Logan" userId="b81181aa-fbd3-4747-8bd8-0fc4b202a5a5" providerId="ADAL" clId="{DD291E4A-90CC-41DF-8C10-97AACC694912}" dt="2024-09-04T16:40:46.534" v="2"/>
        <pc:sldMkLst>
          <pc:docMk/>
          <pc:sldMk cId="610564267" sldId="214748236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B4B101-3225-4967-95B5-ED5755256DE0}" type="datetimeFigureOut">
              <a:rPr lang="en-GB" smtClean="0"/>
              <a:t>11/09/2024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B8C794-77EE-4724-B493-2E0907BFA558}" type="slidenum">
              <a:rPr lang="en-GB" smtClean="0"/>
              <a:t>‹#›</a:t>
            </a:fld>
            <a:endParaRPr lang="en-GB"/>
          </a:p>
        </p:txBody>
      </p:sp>
    </p:spTree>
    <p:extLst>
      <p:ext uri="{BB962C8B-B14F-4D97-AF65-F5344CB8AC3E}">
        <p14:creationId xmlns:p14="http://schemas.microsoft.com/office/powerpoint/2010/main" val="1702318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kern="1200">
                <a:solidFill>
                  <a:schemeClr val="tx1"/>
                </a:solidFill>
                <a:effectLst/>
                <a:latin typeface="+mn-lt"/>
                <a:ea typeface="+mn-ea"/>
                <a:cs typeface="+mn-cs"/>
              </a:rPr>
              <a:t>FabConEurope24 Branded Splash Screen</a:t>
            </a:r>
            <a:endParaRPr lang="en-IE" sz="1200" kern="1200">
              <a:solidFill>
                <a:schemeClr val="tx1"/>
              </a:solidFill>
              <a:effectLst/>
              <a:latin typeface="+mn-lt"/>
              <a:ea typeface="+mn-ea"/>
              <a:cs typeface="+mn-cs"/>
            </a:endParaRPr>
          </a:p>
          <a:p>
            <a:endParaRPr lang="en-IE" sz="1200" kern="1200">
              <a:solidFill>
                <a:schemeClr val="tx1"/>
              </a:solidFill>
              <a:effectLst/>
              <a:latin typeface="+mn-lt"/>
              <a:ea typeface="+mn-ea"/>
              <a:cs typeface="+mn-cs"/>
            </a:endParaRPr>
          </a:p>
          <a:p>
            <a:r>
              <a:rPr lang="en-IE" sz="1200" kern="1200">
                <a:solidFill>
                  <a:schemeClr val="tx1"/>
                </a:solidFill>
                <a:effectLst/>
                <a:latin typeface="+mn-lt"/>
                <a:ea typeface="+mn-ea"/>
                <a:cs typeface="+mn-cs"/>
              </a:rPr>
              <a:t>Slide #1 on all presentations. </a:t>
            </a:r>
          </a:p>
          <a:p>
            <a:endParaRPr lang="en-IE" sz="1200" kern="1200">
              <a:solidFill>
                <a:schemeClr val="tx1"/>
              </a:solidFill>
              <a:effectLst/>
              <a:latin typeface="+mn-lt"/>
              <a:ea typeface="+mn-ea"/>
              <a:cs typeface="+mn-cs"/>
            </a:endParaRPr>
          </a:p>
          <a:p>
            <a:r>
              <a:rPr lang="en-IE" sz="1200" b="1" kern="1200">
                <a:solidFill>
                  <a:srgbClr val="FF0000"/>
                </a:solidFill>
                <a:effectLst/>
                <a:latin typeface="+mn-lt"/>
                <a:ea typeface="+mn-ea"/>
                <a:cs typeface="+mn-cs"/>
              </a:rPr>
              <a:t>The speaker should not edit, move or delete this slide.</a:t>
            </a:r>
            <a:endParaRPr lang="en-IE" sz="1200" kern="1200">
              <a:solidFill>
                <a:srgbClr val="FF0000"/>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8207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kern="1200">
                <a:solidFill>
                  <a:schemeClr val="tx1"/>
                </a:solidFill>
                <a:effectLst/>
                <a:latin typeface="+mn-lt"/>
                <a:ea typeface="+mn-ea"/>
                <a:cs typeface="+mn-cs"/>
              </a:rPr>
              <a:t>Section Break Slide</a:t>
            </a:r>
            <a:endParaRPr lang="en-IE" sz="1200" kern="1200">
              <a:solidFill>
                <a:schemeClr val="tx1"/>
              </a:solidFill>
              <a:effectLst/>
              <a:latin typeface="+mn-lt"/>
              <a:ea typeface="+mn-ea"/>
              <a:cs typeface="+mn-cs"/>
            </a:endParaRPr>
          </a:p>
          <a:p>
            <a:endParaRPr lang="en-IE" sz="1200" kern="1200">
              <a:solidFill>
                <a:schemeClr val="tx1"/>
              </a:solidFill>
              <a:effectLst/>
              <a:latin typeface="+mn-lt"/>
              <a:ea typeface="+mn-ea"/>
              <a:cs typeface="+mn-cs"/>
            </a:endParaRPr>
          </a:p>
          <a:p>
            <a:r>
              <a:rPr lang="en-IE" sz="1200" kern="1200">
                <a:solidFill>
                  <a:schemeClr val="tx1"/>
                </a:solidFill>
                <a:effectLst/>
                <a:latin typeface="+mn-lt"/>
                <a:ea typeface="+mn-ea"/>
                <a:cs typeface="+mn-cs"/>
              </a:rPr>
              <a:t>Use this slide for starting a new section of the presentation.</a:t>
            </a:r>
          </a:p>
          <a:p>
            <a:endParaRPr lang="en-IE" sz="1200" kern="1200">
              <a:solidFill>
                <a:schemeClr val="tx1"/>
              </a:solidFill>
              <a:effectLst/>
              <a:latin typeface="+mn-lt"/>
              <a:ea typeface="+mn-ea"/>
              <a:cs typeface="+mn-cs"/>
            </a:endParaRPr>
          </a:p>
          <a:p>
            <a:r>
              <a:rPr lang="en-IE" sz="1200" kern="1200">
                <a:solidFill>
                  <a:schemeClr val="tx1"/>
                </a:solidFill>
                <a:effectLst/>
                <a:latin typeface="+mn-lt"/>
                <a:ea typeface="+mn-ea"/>
                <a:cs typeface="+mn-cs"/>
              </a:rPr>
              <a:t>Input the name of the section in the text field.</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03190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kern="1200">
                <a:solidFill>
                  <a:schemeClr val="tx1"/>
                </a:solidFill>
                <a:effectLst/>
                <a:latin typeface="+mn-lt"/>
                <a:ea typeface="+mn-ea"/>
                <a:cs typeface="+mn-cs"/>
              </a:rPr>
              <a:t>Section Break Slide</a:t>
            </a:r>
            <a:endParaRPr lang="en-IE" sz="1200" kern="1200">
              <a:solidFill>
                <a:schemeClr val="tx1"/>
              </a:solidFill>
              <a:effectLst/>
              <a:latin typeface="+mn-lt"/>
              <a:ea typeface="+mn-ea"/>
              <a:cs typeface="+mn-cs"/>
            </a:endParaRPr>
          </a:p>
          <a:p>
            <a:endParaRPr lang="en-IE" sz="1200" kern="1200">
              <a:solidFill>
                <a:schemeClr val="tx1"/>
              </a:solidFill>
              <a:effectLst/>
              <a:latin typeface="+mn-lt"/>
              <a:ea typeface="+mn-ea"/>
              <a:cs typeface="+mn-cs"/>
            </a:endParaRPr>
          </a:p>
          <a:p>
            <a:r>
              <a:rPr lang="en-IE" sz="1200" kern="1200">
                <a:solidFill>
                  <a:schemeClr val="tx1"/>
                </a:solidFill>
                <a:effectLst/>
                <a:latin typeface="+mn-lt"/>
                <a:ea typeface="+mn-ea"/>
                <a:cs typeface="+mn-cs"/>
              </a:rPr>
              <a:t>Use this slide for starting a new section of the presentation.</a:t>
            </a:r>
          </a:p>
          <a:p>
            <a:endParaRPr lang="en-IE" sz="1200" kern="1200">
              <a:solidFill>
                <a:schemeClr val="tx1"/>
              </a:solidFill>
              <a:effectLst/>
              <a:latin typeface="+mn-lt"/>
              <a:ea typeface="+mn-ea"/>
              <a:cs typeface="+mn-cs"/>
            </a:endParaRPr>
          </a:p>
          <a:p>
            <a:r>
              <a:rPr lang="en-IE" sz="1200" kern="1200">
                <a:solidFill>
                  <a:schemeClr val="tx1"/>
                </a:solidFill>
                <a:effectLst/>
                <a:latin typeface="+mn-lt"/>
                <a:ea typeface="+mn-ea"/>
                <a:cs typeface="+mn-cs"/>
              </a:rPr>
              <a:t>Input the name of the section in the text field.</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5721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fontAlgn="base">
              <a:spcBef>
                <a:spcPts val="0"/>
              </a:spcBef>
              <a:spcAft>
                <a:spcPts val="0"/>
              </a:spcAft>
            </a:pPr>
            <a:r>
              <a:rPr lang="en-US" sz="1200" dirty="0">
                <a:solidFill>
                  <a:srgbClr val="000000"/>
                </a:solidFill>
                <a:effectLst/>
                <a:latin typeface="Calibri" panose="020F0502020204030204" pitchFamily="34" charset="0"/>
                <a:ea typeface="Times New Roman" panose="02020603050405020304" pitchFamily="18" charset="0"/>
              </a:rPr>
              <a:t>Fabric combines the best of Microsoft Power BI, Azure  Analytics, and Azure Data Factory to create a single, unified software as a service (SaaS) platform with seven core workloads—each purpose-built for specific personas and specific tasks.​</a:t>
            </a:r>
            <a:endParaRPr lang="en-US" sz="1200" dirty="0">
              <a:effectLst/>
              <a:latin typeface="Times New Roman" panose="02020603050405020304" pitchFamily="18" charset="0"/>
              <a:ea typeface="Times New Roman" panose="02020603050405020304" pitchFamily="18" charset="0"/>
            </a:endParaRPr>
          </a:p>
          <a:p>
            <a:pPr marL="0" marR="0" fontAlgn="base">
              <a:spcBef>
                <a:spcPts val="0"/>
              </a:spcBef>
              <a:spcAft>
                <a:spcPts val="0"/>
              </a:spcAft>
            </a:pPr>
            <a:r>
              <a:rPr lang="en-US" sz="1200" dirty="0">
                <a:solidFill>
                  <a:srgbClr val="000000"/>
                </a:solidFill>
                <a:effectLst/>
                <a:latin typeface="Calibri" panose="020F0502020204030204" pitchFamily="34"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p>
            <a:pPr marL="0" marR="0" fontAlgn="base">
              <a:spcBef>
                <a:spcPts val="0"/>
              </a:spcBef>
              <a:spcAft>
                <a:spcPts val="0"/>
              </a:spcAft>
            </a:pPr>
            <a:r>
              <a:rPr lang="en-US" sz="1200" dirty="0">
                <a:solidFill>
                  <a:srgbClr val="000000"/>
                </a:solidFill>
                <a:effectLst/>
                <a:latin typeface="Calibri" panose="020F0502020204030204" pitchFamily="34" charset="0"/>
                <a:ea typeface="Times New Roman" panose="02020603050405020304" pitchFamily="18" charset="0"/>
              </a:rPr>
              <a:t>Let’s explore how all these experiences empower data and business professionals alike to unlock the potential of their data and lay the foundation for the era of AI.​ Fabric empowers every team in the analytics process with the role-specific experiences they need, so data engineers, data warehousing professionals, data scientists, data analysts, and business users feel right at home. ​</a:t>
            </a:r>
            <a:endParaRPr lang="en-US" sz="1200" dirty="0">
              <a:effectLst/>
              <a:latin typeface="Times New Roman" panose="02020603050405020304" pitchFamily="18" charset="0"/>
              <a:ea typeface="Times New Roman" panose="02020603050405020304" pitchFamily="18" charset="0"/>
            </a:endParaRPr>
          </a:p>
          <a:p>
            <a:pPr marL="0" marR="0" fontAlgn="base"/>
            <a:r>
              <a:rPr lang="en-US" sz="1200" dirty="0">
                <a:solidFill>
                  <a:srgbClr val="000000"/>
                </a:solidFill>
                <a:effectLst/>
                <a:latin typeface="Calibri" panose="020F0502020204030204" pitchFamily="34" charset="0"/>
                <a:ea typeface="Times New Roman" panose="02020603050405020304" pitchFamily="18" charset="0"/>
              </a:rPr>
              <a:t>You can think of Fabric as almost as Office for Data. Just like Office 365 has word for document authoring, PowerPoint for presentations, Excel for spreadsheets, etc. in Microsoft Fabric, you have 7 core workloads. ​</a:t>
            </a:r>
            <a:endParaRPr lang="en-US" sz="1200" dirty="0">
              <a:effectLst/>
              <a:latin typeface="Times New Roman" panose="02020603050405020304" pitchFamily="18" charset="0"/>
              <a:ea typeface="Times New Roman" panose="02020603050405020304" pitchFamily="18" charset="0"/>
            </a:endParaRPr>
          </a:p>
          <a:p>
            <a:pPr marL="342900" marR="0" lvl="0" indent="-342900" fontAlgn="base">
              <a:spcBef>
                <a:spcPts val="0"/>
              </a:spcBef>
              <a:spcAft>
                <a:spcPts val="0"/>
              </a:spcAft>
              <a:buFont typeface="Symbol" panose="05050102010706020507" pitchFamily="18" charset="2"/>
              <a:buChar char=""/>
            </a:pPr>
            <a:r>
              <a:rPr lang="en-US" sz="1200" b="1" dirty="0">
                <a:solidFill>
                  <a:srgbClr val="000000"/>
                </a:solidFill>
                <a:effectLst/>
                <a:latin typeface="Calibri" panose="020F0502020204030204" pitchFamily="34" charset="0"/>
                <a:ea typeface="Times New Roman" panose="02020603050405020304" pitchFamily="18" charset="0"/>
              </a:rPr>
              <a:t>Data Factory</a:t>
            </a:r>
            <a:r>
              <a:rPr lang="en-US" sz="1200" dirty="0">
                <a:solidFill>
                  <a:srgbClr val="000000"/>
                </a:solidFill>
                <a:effectLst/>
                <a:latin typeface="Calibri" panose="020F0502020204030204" pitchFamily="34" charset="0"/>
                <a:ea typeface="Times New Roman" panose="02020603050405020304" pitchFamily="18" charset="0"/>
              </a:rPr>
              <a:t> provides more than 150 connectors to cloud and on-premises data sources, drag-and-drop experiences for data transformation, and the ability to orchestrate data pipelines.​</a:t>
            </a:r>
            <a:endParaRPr lang="en-US" sz="1200" dirty="0">
              <a:effectLst/>
              <a:latin typeface="Times New Roman" panose="02020603050405020304" pitchFamily="18" charset="0"/>
              <a:ea typeface="Times New Roman" panose="02020603050405020304" pitchFamily="18" charset="0"/>
            </a:endParaRPr>
          </a:p>
          <a:p>
            <a:pPr marL="342900" marR="0" lvl="0" indent="-342900" fontAlgn="base">
              <a:spcBef>
                <a:spcPts val="0"/>
              </a:spcBef>
              <a:spcAft>
                <a:spcPts val="0"/>
              </a:spcAft>
              <a:buFont typeface="Symbol" panose="05050102010706020507" pitchFamily="18" charset="2"/>
              <a:buChar char=""/>
            </a:pPr>
            <a:r>
              <a:rPr lang="en-US" sz="1200" b="1" dirty="0">
                <a:solidFill>
                  <a:srgbClr val="000000"/>
                </a:solidFill>
                <a:effectLst/>
                <a:latin typeface="Calibri" panose="020F0502020204030204" pitchFamily="34" charset="0"/>
                <a:ea typeface="Times New Roman" panose="02020603050405020304" pitchFamily="18" charset="0"/>
              </a:rPr>
              <a:t>Data Engineering </a:t>
            </a:r>
            <a:r>
              <a:rPr lang="en-US" sz="1200" dirty="0">
                <a:solidFill>
                  <a:srgbClr val="000000"/>
                </a:solidFill>
                <a:effectLst/>
                <a:latin typeface="Calibri" panose="020F0502020204030204" pitchFamily="34" charset="0"/>
                <a:ea typeface="Times New Roman" panose="02020603050405020304" pitchFamily="18" charset="0"/>
              </a:rPr>
              <a:t>enables great authoring experiences for Spark, instant start with live pools, and the ability to collaborate.​</a:t>
            </a:r>
            <a:endParaRPr lang="en-US" sz="1200" dirty="0">
              <a:effectLst/>
              <a:latin typeface="Times New Roman" panose="02020603050405020304" pitchFamily="18" charset="0"/>
              <a:ea typeface="Times New Roman" panose="02020603050405020304" pitchFamily="18" charset="0"/>
            </a:endParaRPr>
          </a:p>
          <a:p>
            <a:pPr marL="342900" marR="0" lvl="0" indent="-342900" fontAlgn="base">
              <a:spcBef>
                <a:spcPts val="0"/>
              </a:spcBef>
              <a:spcAft>
                <a:spcPts val="0"/>
              </a:spcAft>
              <a:buFont typeface="Symbol" panose="05050102010706020507" pitchFamily="18" charset="2"/>
              <a:buChar char=""/>
            </a:pPr>
            <a:r>
              <a:rPr lang="en-US" sz="1200" b="1" dirty="0">
                <a:solidFill>
                  <a:srgbClr val="000000"/>
                </a:solidFill>
                <a:effectLst/>
                <a:latin typeface="Calibri" panose="020F0502020204030204" pitchFamily="34" charset="0"/>
                <a:ea typeface="Times New Roman" panose="02020603050405020304" pitchFamily="18" charset="0"/>
              </a:rPr>
              <a:t>Data Science </a:t>
            </a:r>
            <a:r>
              <a:rPr lang="en-US" sz="1200" dirty="0">
                <a:solidFill>
                  <a:srgbClr val="000000"/>
                </a:solidFill>
                <a:effectLst/>
                <a:latin typeface="Calibri" panose="020F0502020204030204" pitchFamily="34" charset="0"/>
                <a:ea typeface="Times New Roman" panose="02020603050405020304" pitchFamily="18" charset="0"/>
              </a:rPr>
              <a:t>provides an end-to-end workflow for data scientists to build sophisticated AI models, collaborate easily, and train, deploy, and manage machine learning models. ​</a:t>
            </a:r>
            <a:endParaRPr lang="en-US" sz="1200" dirty="0">
              <a:effectLst/>
              <a:latin typeface="Times New Roman" panose="02020603050405020304" pitchFamily="18" charset="0"/>
              <a:ea typeface="Times New Roman" panose="02020603050405020304" pitchFamily="18" charset="0"/>
            </a:endParaRPr>
          </a:p>
          <a:p>
            <a:pPr marL="342900" marR="0" lvl="0" indent="-342900" fontAlgn="base">
              <a:spcBef>
                <a:spcPts val="0"/>
              </a:spcBef>
              <a:spcAft>
                <a:spcPts val="0"/>
              </a:spcAft>
              <a:buFont typeface="Symbol" panose="05050102010706020507" pitchFamily="18" charset="2"/>
              <a:buChar char=""/>
            </a:pPr>
            <a:r>
              <a:rPr lang="en-US" sz="1200" b="1" dirty="0">
                <a:solidFill>
                  <a:srgbClr val="000000"/>
                </a:solidFill>
                <a:effectLst/>
                <a:latin typeface="Calibri" panose="020F0502020204030204" pitchFamily="34" charset="0"/>
                <a:ea typeface="Times New Roman" panose="02020603050405020304" pitchFamily="18" charset="0"/>
              </a:rPr>
              <a:t>Data Warehousing</a:t>
            </a:r>
            <a:r>
              <a:rPr lang="en-US" sz="1200" dirty="0">
                <a:solidFill>
                  <a:srgbClr val="000000"/>
                </a:solidFill>
                <a:effectLst/>
                <a:latin typeface="Calibri" panose="020F0502020204030204" pitchFamily="34" charset="0"/>
                <a:ea typeface="Times New Roman" panose="02020603050405020304" pitchFamily="18" charset="0"/>
              </a:rPr>
              <a:t> provides a converged lake house and data warehouse experience with industry-leading SQL performance on open data formats.​</a:t>
            </a:r>
            <a:endParaRPr lang="en-US" sz="1200" dirty="0">
              <a:effectLst/>
              <a:latin typeface="Times New Roman" panose="02020603050405020304" pitchFamily="18" charset="0"/>
              <a:ea typeface="Times New Roman" panose="02020603050405020304" pitchFamily="18" charset="0"/>
            </a:endParaRPr>
          </a:p>
          <a:p>
            <a:pPr marL="342900" marR="0" lvl="0" indent="-342900" fontAlgn="base">
              <a:spcBef>
                <a:spcPts val="0"/>
              </a:spcBef>
              <a:spcAft>
                <a:spcPts val="0"/>
              </a:spcAft>
              <a:buFont typeface="Symbol" panose="05050102010706020507" pitchFamily="18" charset="2"/>
              <a:buChar char=""/>
            </a:pPr>
            <a:r>
              <a:rPr lang="en-US" sz="1200" b="1" dirty="0">
                <a:solidFill>
                  <a:srgbClr val="000000"/>
                </a:solidFill>
                <a:effectLst/>
                <a:latin typeface="Calibri" panose="020F0502020204030204" pitchFamily="34" charset="0"/>
                <a:ea typeface="Times New Roman" panose="02020603050405020304" pitchFamily="18" charset="0"/>
              </a:rPr>
              <a:t>Real-Time Intelligence </a:t>
            </a:r>
            <a:r>
              <a:rPr lang="en-US" sz="1200" dirty="0">
                <a:solidFill>
                  <a:srgbClr val="000000"/>
                </a:solidFill>
                <a:effectLst/>
                <a:latin typeface="Calibri" panose="020F0502020204030204" pitchFamily="34" charset="0"/>
                <a:ea typeface="Times New Roman" panose="02020603050405020304" pitchFamily="18" charset="0"/>
              </a:rPr>
              <a:t>enables developers to work with data streaming in from the Internet of Things (IoT) devices, telemetry, logs, and more, and analyze massive volumes of semi-structured data with high performance and low latency.​</a:t>
            </a:r>
            <a:endParaRPr lang="en-US" sz="1200" dirty="0">
              <a:effectLst/>
              <a:latin typeface="Times New Roman" panose="02020603050405020304" pitchFamily="18" charset="0"/>
              <a:ea typeface="Times New Roman" panose="02020603050405020304" pitchFamily="18" charset="0"/>
            </a:endParaRPr>
          </a:p>
          <a:p>
            <a:pPr marL="342900" marR="0" lvl="0" indent="-342900" fontAlgn="base">
              <a:spcBef>
                <a:spcPts val="0"/>
              </a:spcBef>
              <a:spcAft>
                <a:spcPts val="0"/>
              </a:spcAft>
              <a:buFont typeface="Symbol" panose="05050102010706020507" pitchFamily="18" charset="2"/>
              <a:buChar char=""/>
            </a:pPr>
            <a:r>
              <a:rPr lang="en-US" sz="1200" b="1" dirty="0">
                <a:solidFill>
                  <a:srgbClr val="000000"/>
                </a:solidFill>
                <a:effectLst/>
                <a:latin typeface="Calibri" panose="020F0502020204030204" pitchFamily="34" charset="0"/>
                <a:ea typeface="Times New Roman" panose="02020603050405020304" pitchFamily="18" charset="0"/>
              </a:rPr>
              <a:t>Power BI</a:t>
            </a:r>
            <a:r>
              <a:rPr lang="en-US" sz="1200" dirty="0">
                <a:solidFill>
                  <a:srgbClr val="000000"/>
                </a:solidFill>
                <a:effectLst/>
                <a:latin typeface="Calibri" panose="020F0502020204030204" pitchFamily="34" charset="0"/>
                <a:ea typeface="Times New Roman" panose="02020603050405020304" pitchFamily="18" charset="0"/>
              </a:rPr>
              <a:t> in Fabric provides industry-leading visualization and AI-driven analytics that enable business analysts and business users to gain insights from data. The Power BI experience is also deeply integrated into Microsoft 365, providing relevant insights where business users already work. ​</a:t>
            </a:r>
            <a:endParaRPr lang="en-US" sz="1200" dirty="0">
              <a:effectLst/>
              <a:latin typeface="Times New Roman" panose="02020603050405020304" pitchFamily="18" charset="0"/>
              <a:ea typeface="Times New Roman" panose="02020603050405020304" pitchFamily="18" charset="0"/>
            </a:endParaRPr>
          </a:p>
          <a:p>
            <a:pPr marL="0" marR="0" fontAlgn="base">
              <a:spcBef>
                <a:spcPts val="0"/>
              </a:spcBef>
              <a:spcAft>
                <a:spcPts val="0"/>
              </a:spcAft>
            </a:pPr>
            <a:r>
              <a:rPr lang="en-US" sz="1200" dirty="0">
                <a:solidFill>
                  <a:srgbClr val="000000"/>
                </a:solidFill>
                <a:effectLst/>
                <a:latin typeface="Calibri" panose="020F0502020204030204" pitchFamily="34"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p>
            <a:pPr marL="0" marR="0" fontAlgn="base">
              <a:spcBef>
                <a:spcPts val="0"/>
              </a:spcBef>
              <a:spcAft>
                <a:spcPts val="0"/>
              </a:spcAft>
            </a:pPr>
            <a:r>
              <a:rPr lang="en-US" sz="1200" b="1" dirty="0">
                <a:solidFill>
                  <a:srgbClr val="000000"/>
                </a:solidFill>
                <a:effectLst/>
                <a:latin typeface="Calibri" panose="020F0502020204030204" pitchFamily="34" charset="0"/>
                <a:ea typeface="Times New Roman" panose="02020603050405020304" pitchFamily="18" charset="0"/>
              </a:rPr>
              <a:t>Copilot in Microsoft Fabric</a:t>
            </a:r>
            <a:r>
              <a:rPr lang="en-US" sz="1200" dirty="0">
                <a:solidFill>
                  <a:srgbClr val="000000"/>
                </a:solidFill>
                <a:effectLst/>
                <a:latin typeface="Calibri" panose="020F0502020204030204" pitchFamily="34" charset="0"/>
                <a:ea typeface="Times New Roman" panose="02020603050405020304" pitchFamily="18" charset="0"/>
              </a:rPr>
              <a:t> uses Azure OpenAI Service to make jobs easier. ​</a:t>
            </a:r>
            <a:endParaRPr lang="en-US" sz="1200" dirty="0">
              <a:effectLst/>
              <a:latin typeface="Times New Roman" panose="02020603050405020304" pitchFamily="18" charset="0"/>
              <a:ea typeface="Times New Roman" panose="02020603050405020304" pitchFamily="18" charset="0"/>
            </a:endParaRPr>
          </a:p>
          <a:p>
            <a:pPr marL="0" marR="0" fontAlgn="base">
              <a:spcBef>
                <a:spcPts val="0"/>
              </a:spcBef>
              <a:spcAft>
                <a:spcPts val="0"/>
              </a:spcAft>
            </a:pPr>
            <a:r>
              <a:rPr lang="en-US" sz="1200" dirty="0">
                <a:solidFill>
                  <a:srgbClr val="000000"/>
                </a:solidFill>
                <a:effectLst/>
                <a:latin typeface="Calibri" panose="020F0502020204030204" pitchFamily="34"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p>
            <a:pPr marL="0" marR="0" fontAlgn="base">
              <a:spcBef>
                <a:spcPts val="0"/>
              </a:spcBef>
              <a:spcAft>
                <a:spcPts val="0"/>
              </a:spcAft>
            </a:pPr>
            <a:r>
              <a:rPr lang="en-US" sz="1200" dirty="0">
                <a:solidFill>
                  <a:srgbClr val="000000"/>
                </a:solidFill>
                <a:effectLst/>
                <a:latin typeface="Calibri" panose="020F0502020204030204" pitchFamily="34" charset="0"/>
                <a:ea typeface="Times New Roman" panose="02020603050405020304" pitchFamily="18" charset="0"/>
              </a:rPr>
              <a:t>With Copilot in Power BI, we are infusing the power of large language models into Power BI at every layer to help users get more done and create more value from their data. Using Copilot, you can simply describe the visuals and insights you’re looking for, and Copilot will do the rest. Users can create and tailor reports in seconds, generate and edit DAX calculations, create narrative summaries, and ask questions about their data, all in conversational language. With the ability to easily tailor the tone, scope, and style of narratives and add them seamlessly within reports, Power BI can also deliver data insights even more impactfully through easy-to-understand text summaries.</a:t>
            </a:r>
          </a:p>
          <a:p>
            <a:pPr marL="0" marR="0" fontAlgn="base">
              <a:spcBef>
                <a:spcPts val="0"/>
              </a:spcBef>
              <a:spcAft>
                <a:spcPts val="0"/>
              </a:spcAft>
            </a:pPr>
            <a:endParaRPr lang="en-US" sz="1200" dirty="0">
              <a:solidFill>
                <a:srgbClr val="000000"/>
              </a:solidFill>
              <a:effectLst/>
              <a:latin typeface="Calibri" panose="020F0502020204030204" pitchFamily="34" charset="0"/>
              <a:ea typeface="Times New Roman" panose="02020603050405020304" pitchFamily="18"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dirty="0">
                <a:solidFill>
                  <a:srgbClr val="000000"/>
                </a:solidFill>
                <a:effectLst/>
                <a:latin typeface="Calibri" panose="020F0502020204030204" pitchFamily="34" charset="0"/>
                <a:ea typeface="Times New Roman" panose="02020603050405020304" pitchFamily="18" charset="0"/>
              </a:rPr>
              <a:t>All </a:t>
            </a:r>
            <a:r>
              <a:rPr lang="en-US" sz="1200" i="0" dirty="0"/>
              <a:t>these experiences are built on a unified data foundation with </a:t>
            </a:r>
            <a:r>
              <a:rPr lang="en-US" sz="1200" b="1" i="0" dirty="0"/>
              <a:t>OneLake</a:t>
            </a:r>
            <a:r>
              <a:rPr lang="en-US" sz="1200" i="0" dirty="0"/>
              <a:t>. This open and governed lake-centric hub eliminates data siloes and securely centralized data for the whole organization. It acts like the data version of Microsoft OneDrive</a:t>
            </a:r>
            <a:r>
              <a:rPr lang="en-US" sz="1200" b="0" i="0" dirty="0">
                <a:solidFill>
                  <a:srgbClr val="000000"/>
                </a:solidFill>
                <a:effectLst/>
                <a:latin typeface="Segoe UI" panose="020B0502040204020203" pitchFamily="34" charset="0"/>
              </a:rPr>
              <a:t> and is automatically wired into every Fabric workload and designed to help you simplify data management and reduce data duplication. OneLake shortcuts allow you to virtualize data into OneLake from across clouds, accounts, and domains, with sources like Azure Data Lake Storage Gen2 and Amazon S3—all without duplication, movement, or changes to metadata or ownership. </a:t>
            </a:r>
            <a:r>
              <a:rPr lang="en-US" sz="1200" b="0" i="0" dirty="0" err="1">
                <a:solidFill>
                  <a:srgbClr val="000000"/>
                </a:solidFill>
                <a:effectLst/>
                <a:latin typeface="Segoe UI" panose="020B0502040204020203" pitchFamily="34" charset="0"/>
              </a:rPr>
              <a:t>OneLake’s</a:t>
            </a:r>
            <a:r>
              <a:rPr lang="en-US" sz="1200" b="0" i="0" dirty="0">
                <a:solidFill>
                  <a:srgbClr val="000000"/>
                </a:solidFill>
                <a:effectLst/>
                <a:latin typeface="Segoe UI" panose="020B0502040204020203" pitchFamily="34" charset="0"/>
              </a:rPr>
              <a:t> open data format means you only need to load the data into the lake once and you can use the single copy across every Fabric workload and engine, minimizing data duplication and sprawl, increasing visibility, accuracy and productivity across your organization.</a:t>
            </a:r>
            <a:endParaRPr lang="en-US" sz="1200" dirty="0">
              <a:effectLst/>
              <a:latin typeface="Times New Roman" panose="02020603050405020304" pitchFamily="18" charset="0"/>
              <a:ea typeface="Times New Roman" panose="02020603050405020304" pitchFamily="18" charset="0"/>
            </a:endParaRPr>
          </a:p>
          <a:p>
            <a:pPr marL="0" marR="0" fontAlgn="base">
              <a:spcBef>
                <a:spcPts val="0"/>
              </a:spcBef>
              <a:spcAft>
                <a:spcPts val="0"/>
              </a:spcAft>
            </a:pPr>
            <a:endParaRPr lang="en-US" sz="12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7EB8C794-77EE-4724-B493-2E0907BFA558}" type="slidenum">
              <a:rPr lang="en-GB" smtClean="0"/>
              <a:t>14</a:t>
            </a:fld>
            <a:endParaRPr lang="en-GB"/>
          </a:p>
        </p:txBody>
      </p:sp>
    </p:spTree>
    <p:extLst>
      <p:ext uri="{BB962C8B-B14F-4D97-AF65-F5344CB8AC3E}">
        <p14:creationId xmlns:p14="http://schemas.microsoft.com/office/powerpoint/2010/main" val="188194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Microsoft Fabric is a unified SaaS based solution comprised of seven key workloads, designed to target specific personas and tasks, while working seamlessly together on a unified lake-first foundation. Together, these seven workloads help organizations unlock the transformative value of data. Let us look at each of these key workloads in detail.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3198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t>These workloads are built on a unified data foundation via OneLake. This open and governed lake-centric hub eliminates data siloes and securely centralized data for the whole organization. It acts like the data version of Microsoft OneDrive.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13923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kern="1200">
                <a:solidFill>
                  <a:schemeClr val="tx1"/>
                </a:solidFill>
                <a:effectLst/>
                <a:latin typeface="+mn-lt"/>
                <a:ea typeface="+mn-ea"/>
                <a:cs typeface="+mn-cs"/>
              </a:rPr>
              <a:t>Section Break Slide</a:t>
            </a:r>
            <a:endParaRPr lang="en-IE" sz="1200" kern="1200">
              <a:solidFill>
                <a:schemeClr val="tx1"/>
              </a:solidFill>
              <a:effectLst/>
              <a:latin typeface="+mn-lt"/>
              <a:ea typeface="+mn-ea"/>
              <a:cs typeface="+mn-cs"/>
            </a:endParaRPr>
          </a:p>
          <a:p>
            <a:endParaRPr lang="en-IE" sz="1200" kern="1200">
              <a:solidFill>
                <a:schemeClr val="tx1"/>
              </a:solidFill>
              <a:effectLst/>
              <a:latin typeface="+mn-lt"/>
              <a:ea typeface="+mn-ea"/>
              <a:cs typeface="+mn-cs"/>
            </a:endParaRPr>
          </a:p>
          <a:p>
            <a:r>
              <a:rPr lang="en-IE" sz="1200" kern="1200">
                <a:solidFill>
                  <a:schemeClr val="tx1"/>
                </a:solidFill>
                <a:effectLst/>
                <a:latin typeface="+mn-lt"/>
                <a:ea typeface="+mn-ea"/>
                <a:cs typeface="+mn-cs"/>
              </a:rPr>
              <a:t>Use this slide for starting a new section of the presentation.</a:t>
            </a:r>
          </a:p>
          <a:p>
            <a:endParaRPr lang="en-IE" sz="1200" kern="1200">
              <a:solidFill>
                <a:schemeClr val="tx1"/>
              </a:solidFill>
              <a:effectLst/>
              <a:latin typeface="+mn-lt"/>
              <a:ea typeface="+mn-ea"/>
              <a:cs typeface="+mn-cs"/>
            </a:endParaRPr>
          </a:p>
          <a:p>
            <a:r>
              <a:rPr lang="en-IE" sz="1200" kern="1200">
                <a:solidFill>
                  <a:schemeClr val="tx1"/>
                </a:solidFill>
                <a:effectLst/>
                <a:latin typeface="+mn-lt"/>
                <a:ea typeface="+mn-ea"/>
                <a:cs typeface="+mn-cs"/>
              </a:rPr>
              <a:t>Input the name of the section in the text field.</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1613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kern="1200">
                <a:solidFill>
                  <a:schemeClr val="tx1"/>
                </a:solidFill>
                <a:effectLst/>
                <a:latin typeface="+mn-lt"/>
                <a:ea typeface="+mn-ea"/>
                <a:cs typeface="+mn-cs"/>
              </a:rPr>
              <a:t>Section Break Slide</a:t>
            </a:r>
            <a:endParaRPr lang="en-IE" sz="1200" kern="1200">
              <a:solidFill>
                <a:schemeClr val="tx1"/>
              </a:solidFill>
              <a:effectLst/>
              <a:latin typeface="+mn-lt"/>
              <a:ea typeface="+mn-ea"/>
              <a:cs typeface="+mn-cs"/>
            </a:endParaRPr>
          </a:p>
          <a:p>
            <a:endParaRPr lang="en-IE" sz="1200" kern="1200">
              <a:solidFill>
                <a:schemeClr val="tx1"/>
              </a:solidFill>
              <a:effectLst/>
              <a:latin typeface="+mn-lt"/>
              <a:ea typeface="+mn-ea"/>
              <a:cs typeface="+mn-cs"/>
            </a:endParaRPr>
          </a:p>
          <a:p>
            <a:r>
              <a:rPr lang="en-IE" sz="1200" kern="1200">
                <a:solidFill>
                  <a:schemeClr val="tx1"/>
                </a:solidFill>
                <a:effectLst/>
                <a:latin typeface="+mn-lt"/>
                <a:ea typeface="+mn-ea"/>
                <a:cs typeface="+mn-cs"/>
              </a:rPr>
              <a:t>Use this slide for starting a new section of the presentation.</a:t>
            </a:r>
          </a:p>
          <a:p>
            <a:endParaRPr lang="en-IE" sz="1200" kern="1200">
              <a:solidFill>
                <a:schemeClr val="tx1"/>
              </a:solidFill>
              <a:effectLst/>
              <a:latin typeface="+mn-lt"/>
              <a:ea typeface="+mn-ea"/>
              <a:cs typeface="+mn-cs"/>
            </a:endParaRPr>
          </a:p>
          <a:p>
            <a:r>
              <a:rPr lang="en-IE" sz="1200" kern="1200">
                <a:solidFill>
                  <a:schemeClr val="tx1"/>
                </a:solidFill>
                <a:effectLst/>
                <a:latin typeface="+mn-lt"/>
                <a:ea typeface="+mn-ea"/>
                <a:cs typeface="+mn-cs"/>
              </a:rPr>
              <a:t>Input the name of the section in the text field.</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8884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kern="1200">
                <a:solidFill>
                  <a:schemeClr val="tx1"/>
                </a:solidFill>
                <a:effectLst/>
                <a:latin typeface="+mn-lt"/>
                <a:ea typeface="+mn-ea"/>
                <a:cs typeface="+mn-cs"/>
              </a:rPr>
              <a:t>Section Break Slide</a:t>
            </a:r>
            <a:endParaRPr lang="en-IE" sz="1200" kern="1200">
              <a:solidFill>
                <a:schemeClr val="tx1"/>
              </a:solidFill>
              <a:effectLst/>
              <a:latin typeface="+mn-lt"/>
              <a:ea typeface="+mn-ea"/>
              <a:cs typeface="+mn-cs"/>
            </a:endParaRPr>
          </a:p>
          <a:p>
            <a:endParaRPr lang="en-IE" sz="1200" kern="1200">
              <a:solidFill>
                <a:schemeClr val="tx1"/>
              </a:solidFill>
              <a:effectLst/>
              <a:latin typeface="+mn-lt"/>
              <a:ea typeface="+mn-ea"/>
              <a:cs typeface="+mn-cs"/>
            </a:endParaRPr>
          </a:p>
          <a:p>
            <a:r>
              <a:rPr lang="en-IE" sz="1200" kern="1200">
                <a:solidFill>
                  <a:schemeClr val="tx1"/>
                </a:solidFill>
                <a:effectLst/>
                <a:latin typeface="+mn-lt"/>
                <a:ea typeface="+mn-ea"/>
                <a:cs typeface="+mn-cs"/>
              </a:rPr>
              <a:t>Use this slide for starting a new section of the presentation.</a:t>
            </a:r>
          </a:p>
          <a:p>
            <a:endParaRPr lang="en-IE" sz="1200" kern="1200">
              <a:solidFill>
                <a:schemeClr val="tx1"/>
              </a:solidFill>
              <a:effectLst/>
              <a:latin typeface="+mn-lt"/>
              <a:ea typeface="+mn-ea"/>
              <a:cs typeface="+mn-cs"/>
            </a:endParaRPr>
          </a:p>
          <a:p>
            <a:r>
              <a:rPr lang="en-IE" sz="1200" kern="1200">
                <a:solidFill>
                  <a:schemeClr val="tx1"/>
                </a:solidFill>
                <a:effectLst/>
                <a:latin typeface="+mn-lt"/>
                <a:ea typeface="+mn-ea"/>
                <a:cs typeface="+mn-cs"/>
              </a:rPr>
              <a:t>Input the name of the section in the text field.</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68675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kern="1200">
                <a:solidFill>
                  <a:schemeClr val="tx1"/>
                </a:solidFill>
                <a:effectLst/>
                <a:latin typeface="+mn-lt"/>
                <a:ea typeface="+mn-ea"/>
                <a:cs typeface="+mn-cs"/>
              </a:rPr>
              <a:t>Section Break Slide</a:t>
            </a:r>
            <a:endParaRPr lang="en-IE" sz="1200" kern="1200">
              <a:solidFill>
                <a:schemeClr val="tx1"/>
              </a:solidFill>
              <a:effectLst/>
              <a:latin typeface="+mn-lt"/>
              <a:ea typeface="+mn-ea"/>
              <a:cs typeface="+mn-cs"/>
            </a:endParaRPr>
          </a:p>
          <a:p>
            <a:endParaRPr lang="en-IE" sz="1200" kern="1200">
              <a:solidFill>
                <a:schemeClr val="tx1"/>
              </a:solidFill>
              <a:effectLst/>
              <a:latin typeface="+mn-lt"/>
              <a:ea typeface="+mn-ea"/>
              <a:cs typeface="+mn-cs"/>
            </a:endParaRPr>
          </a:p>
          <a:p>
            <a:r>
              <a:rPr lang="en-IE" sz="1200" kern="1200">
                <a:solidFill>
                  <a:schemeClr val="tx1"/>
                </a:solidFill>
                <a:effectLst/>
                <a:latin typeface="+mn-lt"/>
                <a:ea typeface="+mn-ea"/>
                <a:cs typeface="+mn-cs"/>
              </a:rPr>
              <a:t>Use this slide for starting a new section of the presentation.</a:t>
            </a:r>
          </a:p>
          <a:p>
            <a:endParaRPr lang="en-IE" sz="1200" kern="1200">
              <a:solidFill>
                <a:schemeClr val="tx1"/>
              </a:solidFill>
              <a:effectLst/>
              <a:latin typeface="+mn-lt"/>
              <a:ea typeface="+mn-ea"/>
              <a:cs typeface="+mn-cs"/>
            </a:endParaRPr>
          </a:p>
          <a:p>
            <a:r>
              <a:rPr lang="en-IE" sz="1200" kern="1200">
                <a:solidFill>
                  <a:schemeClr val="tx1"/>
                </a:solidFill>
                <a:effectLst/>
                <a:latin typeface="+mn-lt"/>
                <a:ea typeface="+mn-ea"/>
                <a:cs typeface="+mn-cs"/>
              </a:rPr>
              <a:t>Input the name of the section in the text field.</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38610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kern="1200">
                <a:solidFill>
                  <a:schemeClr val="tx1"/>
                </a:solidFill>
                <a:effectLst/>
                <a:latin typeface="+mn-lt"/>
                <a:ea typeface="+mn-ea"/>
                <a:cs typeface="+mn-cs"/>
              </a:rPr>
              <a:t>Section Break Slide</a:t>
            </a:r>
            <a:endParaRPr lang="en-IE" sz="1200" kern="1200">
              <a:solidFill>
                <a:schemeClr val="tx1"/>
              </a:solidFill>
              <a:effectLst/>
              <a:latin typeface="+mn-lt"/>
              <a:ea typeface="+mn-ea"/>
              <a:cs typeface="+mn-cs"/>
            </a:endParaRPr>
          </a:p>
          <a:p>
            <a:endParaRPr lang="en-IE" sz="1200" kern="1200">
              <a:solidFill>
                <a:schemeClr val="tx1"/>
              </a:solidFill>
              <a:effectLst/>
              <a:latin typeface="+mn-lt"/>
              <a:ea typeface="+mn-ea"/>
              <a:cs typeface="+mn-cs"/>
            </a:endParaRPr>
          </a:p>
          <a:p>
            <a:r>
              <a:rPr lang="en-IE" sz="1200" kern="1200">
                <a:solidFill>
                  <a:schemeClr val="tx1"/>
                </a:solidFill>
                <a:effectLst/>
                <a:latin typeface="+mn-lt"/>
                <a:ea typeface="+mn-ea"/>
                <a:cs typeface="+mn-cs"/>
              </a:rPr>
              <a:t>Use this slide for starting a new section of the presentation.</a:t>
            </a:r>
          </a:p>
          <a:p>
            <a:endParaRPr lang="en-IE" sz="1200" kern="1200">
              <a:solidFill>
                <a:schemeClr val="tx1"/>
              </a:solidFill>
              <a:effectLst/>
              <a:latin typeface="+mn-lt"/>
              <a:ea typeface="+mn-ea"/>
              <a:cs typeface="+mn-cs"/>
            </a:endParaRPr>
          </a:p>
          <a:p>
            <a:r>
              <a:rPr lang="en-IE" sz="1200" kern="1200">
                <a:solidFill>
                  <a:schemeClr val="tx1"/>
                </a:solidFill>
                <a:effectLst/>
                <a:latin typeface="+mn-lt"/>
                <a:ea typeface="+mn-ea"/>
                <a:cs typeface="+mn-cs"/>
              </a:rPr>
              <a:t>Input the name of the section in the text field.</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6872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Presentation Title Slide</a:t>
            </a:r>
          </a:p>
          <a:p>
            <a:endParaRPr lang="en-US"/>
          </a:p>
          <a:p>
            <a:r>
              <a:rPr lang="en-US"/>
              <a:t>Please input your presentation title, your name, title, company name and country.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30112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kern="1200">
                <a:solidFill>
                  <a:schemeClr val="tx1"/>
                </a:solidFill>
                <a:effectLst/>
                <a:latin typeface="+mn-lt"/>
                <a:ea typeface="+mn-ea"/>
                <a:cs typeface="+mn-cs"/>
              </a:rPr>
              <a:t>Section Break Slide</a:t>
            </a:r>
            <a:endParaRPr lang="en-IE" sz="1200" kern="1200">
              <a:solidFill>
                <a:schemeClr val="tx1"/>
              </a:solidFill>
              <a:effectLst/>
              <a:latin typeface="+mn-lt"/>
              <a:ea typeface="+mn-ea"/>
              <a:cs typeface="+mn-cs"/>
            </a:endParaRPr>
          </a:p>
          <a:p>
            <a:endParaRPr lang="en-IE" sz="1200" kern="1200">
              <a:solidFill>
                <a:schemeClr val="tx1"/>
              </a:solidFill>
              <a:effectLst/>
              <a:latin typeface="+mn-lt"/>
              <a:ea typeface="+mn-ea"/>
              <a:cs typeface="+mn-cs"/>
            </a:endParaRPr>
          </a:p>
          <a:p>
            <a:r>
              <a:rPr lang="en-IE" sz="1200" kern="1200">
                <a:solidFill>
                  <a:schemeClr val="tx1"/>
                </a:solidFill>
                <a:effectLst/>
                <a:latin typeface="+mn-lt"/>
                <a:ea typeface="+mn-ea"/>
                <a:cs typeface="+mn-cs"/>
              </a:rPr>
              <a:t>Use this slide for starting a new section of the presentation.</a:t>
            </a:r>
          </a:p>
          <a:p>
            <a:endParaRPr lang="en-IE" sz="1200" kern="1200">
              <a:solidFill>
                <a:schemeClr val="tx1"/>
              </a:solidFill>
              <a:effectLst/>
              <a:latin typeface="+mn-lt"/>
              <a:ea typeface="+mn-ea"/>
              <a:cs typeface="+mn-cs"/>
            </a:endParaRPr>
          </a:p>
          <a:p>
            <a:r>
              <a:rPr lang="en-IE" sz="1200" kern="1200">
                <a:solidFill>
                  <a:schemeClr val="tx1"/>
                </a:solidFill>
                <a:effectLst/>
                <a:latin typeface="+mn-lt"/>
                <a:ea typeface="+mn-ea"/>
                <a:cs typeface="+mn-cs"/>
              </a:rPr>
              <a:t>Input the name of the section in the text field.</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41983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kern="1200">
                <a:solidFill>
                  <a:schemeClr val="tx1"/>
                </a:solidFill>
                <a:effectLst/>
                <a:latin typeface="+mn-lt"/>
                <a:ea typeface="+mn-ea"/>
                <a:cs typeface="+mn-cs"/>
              </a:rPr>
              <a:t>Section Break Slide</a:t>
            </a:r>
            <a:endParaRPr lang="en-IE" sz="1200" kern="1200">
              <a:solidFill>
                <a:schemeClr val="tx1"/>
              </a:solidFill>
              <a:effectLst/>
              <a:latin typeface="+mn-lt"/>
              <a:ea typeface="+mn-ea"/>
              <a:cs typeface="+mn-cs"/>
            </a:endParaRPr>
          </a:p>
          <a:p>
            <a:endParaRPr lang="en-IE" sz="1200" kern="1200">
              <a:solidFill>
                <a:schemeClr val="tx1"/>
              </a:solidFill>
              <a:effectLst/>
              <a:latin typeface="+mn-lt"/>
              <a:ea typeface="+mn-ea"/>
              <a:cs typeface="+mn-cs"/>
            </a:endParaRPr>
          </a:p>
          <a:p>
            <a:r>
              <a:rPr lang="en-IE" sz="1200" kern="1200">
                <a:solidFill>
                  <a:schemeClr val="tx1"/>
                </a:solidFill>
                <a:effectLst/>
                <a:latin typeface="+mn-lt"/>
                <a:ea typeface="+mn-ea"/>
                <a:cs typeface="+mn-cs"/>
              </a:rPr>
              <a:t>Use this slide for starting a new section of the presentation.</a:t>
            </a:r>
          </a:p>
          <a:p>
            <a:endParaRPr lang="en-IE" sz="1200" kern="1200">
              <a:solidFill>
                <a:schemeClr val="tx1"/>
              </a:solidFill>
              <a:effectLst/>
              <a:latin typeface="+mn-lt"/>
              <a:ea typeface="+mn-ea"/>
              <a:cs typeface="+mn-cs"/>
            </a:endParaRPr>
          </a:p>
          <a:p>
            <a:r>
              <a:rPr lang="en-IE" sz="1200" kern="1200">
                <a:solidFill>
                  <a:schemeClr val="tx1"/>
                </a:solidFill>
                <a:effectLst/>
                <a:latin typeface="+mn-lt"/>
                <a:ea typeface="+mn-ea"/>
                <a:cs typeface="+mn-cs"/>
              </a:rPr>
              <a:t>Input the name of the section in the text field.</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35514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spc="49">
              <a:solidFill>
                <a:srgbClr val="000000"/>
              </a:solidFill>
              <a:latin typeface="Jost* 300 Light" pitchFamily="2" charset="0"/>
              <a:ea typeface="Jost* 300 Light" pitchFamily="2" charset="0"/>
            </a:endParaRPr>
          </a:p>
          <a:p>
            <a:pPr algn="l"/>
            <a:r>
              <a:rPr lang="en-US" b="0" i="0">
                <a:solidFill>
                  <a:srgbClr val="333333"/>
                </a:solidFill>
                <a:effectLst/>
                <a:latin typeface="Segoe UI" panose="020B0502040204020203" pitchFamily="34" charset="0"/>
              </a:rPr>
              <a:t>Data Centric: </a:t>
            </a:r>
          </a:p>
          <a:p>
            <a:pPr algn="l"/>
            <a:r>
              <a:rPr lang="en-US" b="0" i="0">
                <a:solidFill>
                  <a:srgbClr val="333333"/>
                </a:solidFill>
                <a:effectLst/>
                <a:latin typeface="Segoe UI" panose="020B0502040204020203" pitchFamily="34" charset="0"/>
              </a:rPr>
              <a:t>• Manage data in MS Fabric • Build from Data Lakes to PowerBI </a:t>
            </a:r>
          </a:p>
          <a:p>
            <a:pPr algn="l"/>
            <a:r>
              <a:rPr lang="en-US" b="0" i="0">
                <a:solidFill>
                  <a:srgbClr val="333333"/>
                </a:solidFill>
                <a:effectLst/>
                <a:latin typeface="Segoe UI" panose="020B0502040204020203" pitchFamily="34" charset="0"/>
              </a:rPr>
              <a:t>• Open Delta Lake for reproducibility </a:t>
            </a:r>
          </a:p>
          <a:p>
            <a:pPr algn="l"/>
            <a:r>
              <a:rPr lang="en-US" b="0" i="0">
                <a:solidFill>
                  <a:srgbClr val="333333"/>
                </a:solidFill>
                <a:effectLst/>
                <a:latin typeface="Segoe UI" panose="020B0502040204020203" pitchFamily="34" charset="0"/>
              </a:rPr>
              <a:t>• Integrate Machine Learning with data infrastructure </a:t>
            </a:r>
          </a:p>
          <a:p>
            <a:pPr algn="l"/>
            <a:endParaRPr lang="en-US" b="0" i="0">
              <a:solidFill>
                <a:srgbClr val="333333"/>
              </a:solidFill>
              <a:effectLst/>
              <a:latin typeface="Segoe UI" panose="020B0502040204020203" pitchFamily="34" charset="0"/>
            </a:endParaRPr>
          </a:p>
          <a:p>
            <a:pPr algn="l"/>
            <a:r>
              <a:rPr lang="en-US" b="0" i="0">
                <a:solidFill>
                  <a:srgbClr val="333333"/>
                </a:solidFill>
                <a:effectLst/>
                <a:latin typeface="Segoe UI" panose="020B0502040204020203" pitchFamily="34" charset="0"/>
              </a:rPr>
              <a:t>Section 2: Developer Friendly: </a:t>
            </a:r>
          </a:p>
          <a:p>
            <a:pPr algn="l"/>
            <a:r>
              <a:rPr lang="en-US" b="0" i="0">
                <a:solidFill>
                  <a:srgbClr val="333333"/>
                </a:solidFill>
                <a:effectLst/>
                <a:latin typeface="Segoe UI" panose="020B0502040204020203" pitchFamily="34" charset="0"/>
              </a:rPr>
              <a:t>• Easy to use serverless infrastructure </a:t>
            </a:r>
          </a:p>
          <a:p>
            <a:pPr algn="l"/>
            <a:r>
              <a:rPr lang="en-US" b="0" i="0">
                <a:solidFill>
                  <a:srgbClr val="333333"/>
                </a:solidFill>
                <a:effectLst/>
                <a:latin typeface="Segoe UI" panose="020B0502040204020203" pitchFamily="34" charset="0"/>
              </a:rPr>
              <a:t>• Delightful code authoring experiences in Notebooks </a:t>
            </a:r>
          </a:p>
          <a:p>
            <a:pPr algn="l"/>
            <a:r>
              <a:rPr lang="en-US" b="0" i="0">
                <a:solidFill>
                  <a:srgbClr val="333333"/>
                </a:solidFill>
                <a:effectLst/>
                <a:latin typeface="Segoe UI" panose="020B0502040204020203" pitchFamily="34" charset="0"/>
              </a:rPr>
              <a:t>• Integration with popular IDEs like VS Code </a:t>
            </a:r>
          </a:p>
          <a:p>
            <a:pPr algn="l"/>
            <a:endParaRPr lang="en-US" b="0" i="0">
              <a:solidFill>
                <a:srgbClr val="333333"/>
              </a:solidFill>
              <a:effectLst/>
              <a:latin typeface="Segoe UI" panose="020B0502040204020203" pitchFamily="34" charset="0"/>
            </a:endParaRPr>
          </a:p>
          <a:p>
            <a:pPr algn="l"/>
            <a:r>
              <a:rPr lang="en-US" b="0" i="0">
                <a:solidFill>
                  <a:srgbClr val="333333"/>
                </a:solidFill>
                <a:effectLst/>
                <a:latin typeface="Segoe UI" panose="020B0502040204020203" pitchFamily="34" charset="0"/>
              </a:rPr>
              <a:t>Section 3: </a:t>
            </a:r>
          </a:p>
          <a:p>
            <a:pPr algn="l"/>
            <a:r>
              <a:rPr lang="en-US" b="0" i="0">
                <a:solidFill>
                  <a:srgbClr val="333333"/>
                </a:solidFill>
                <a:effectLst/>
                <a:latin typeface="Segoe UI" panose="020B0502040204020203" pitchFamily="34" charset="0"/>
              </a:rPr>
              <a:t>Rich and Scalable ML: </a:t>
            </a:r>
          </a:p>
          <a:p>
            <a:pPr algn="l"/>
            <a:r>
              <a:rPr lang="en-US" b="0" i="0">
                <a:solidFill>
                  <a:srgbClr val="333333"/>
                </a:solidFill>
                <a:effectLst/>
                <a:latin typeface="Segoe UI" panose="020B0502040204020203" pitchFamily="34" charset="0"/>
              </a:rPr>
              <a:t>• Built-in </a:t>
            </a:r>
            <a:r>
              <a:rPr lang="en-US" b="0" i="0" err="1">
                <a:solidFill>
                  <a:srgbClr val="333333"/>
                </a:solidFill>
                <a:effectLst/>
                <a:latin typeface="Segoe UI" panose="020B0502040204020203" pitchFamily="34" charset="0"/>
              </a:rPr>
              <a:t>MLFlow</a:t>
            </a:r>
            <a:r>
              <a:rPr lang="en-US" b="0" i="0">
                <a:solidFill>
                  <a:srgbClr val="333333"/>
                </a:solidFill>
                <a:effectLst/>
                <a:latin typeface="Segoe UI" panose="020B0502040204020203" pitchFamily="34" charset="0"/>
              </a:rPr>
              <a:t> model and experiment tracking </a:t>
            </a:r>
          </a:p>
          <a:p>
            <a:pPr algn="l"/>
            <a:r>
              <a:rPr lang="en-US" b="0" i="0">
                <a:solidFill>
                  <a:srgbClr val="333333"/>
                </a:solidFill>
                <a:effectLst/>
                <a:latin typeface="Segoe UI" panose="020B0502040204020203" pitchFamily="34" charset="0"/>
              </a:rPr>
              <a:t>• </a:t>
            </a:r>
            <a:r>
              <a:rPr lang="en-US" b="0" i="0" err="1">
                <a:solidFill>
                  <a:srgbClr val="333333"/>
                </a:solidFill>
                <a:effectLst/>
                <a:latin typeface="Segoe UI" panose="020B0502040204020203" pitchFamily="34" charset="0"/>
              </a:rPr>
              <a:t>MLFlow</a:t>
            </a:r>
            <a:r>
              <a:rPr lang="en-US" b="0" i="0">
                <a:solidFill>
                  <a:srgbClr val="333333"/>
                </a:solidFill>
                <a:effectLst/>
                <a:latin typeface="Segoe UI" panose="020B0502040204020203" pitchFamily="34" charset="0"/>
              </a:rPr>
              <a:t> </a:t>
            </a:r>
            <a:r>
              <a:rPr lang="en-US" b="0" i="0" err="1">
                <a:solidFill>
                  <a:srgbClr val="333333"/>
                </a:solidFill>
                <a:effectLst/>
                <a:latin typeface="Segoe UI" panose="020B0502040204020203" pitchFamily="34" charset="0"/>
              </a:rPr>
              <a:t>Autologging</a:t>
            </a:r>
            <a:r>
              <a:rPr lang="en-US" b="0" i="0">
                <a:solidFill>
                  <a:srgbClr val="333333"/>
                </a:solidFill>
                <a:effectLst/>
                <a:latin typeface="Segoe UI" panose="020B0502040204020203" pitchFamily="34" charset="0"/>
              </a:rPr>
              <a:t> to track parameters and metrics </a:t>
            </a:r>
          </a:p>
          <a:p>
            <a:pPr algn="l"/>
            <a:r>
              <a:rPr lang="en-US" b="0" i="0">
                <a:solidFill>
                  <a:srgbClr val="333333"/>
                </a:solidFill>
                <a:effectLst/>
                <a:latin typeface="Segoe UI" panose="020B0502040204020203" pitchFamily="34" charset="0"/>
              </a:rPr>
              <a:t>• SynapseML library on Spark for building and deploying models </a:t>
            </a:r>
          </a:p>
          <a:p>
            <a:pPr algn="l"/>
            <a:r>
              <a:rPr lang="en-US" b="0" i="0">
                <a:solidFill>
                  <a:srgbClr val="333333"/>
                </a:solidFill>
                <a:effectLst/>
                <a:latin typeface="Segoe UI" panose="020B0502040204020203" pitchFamily="34" charset="0"/>
              </a:rPr>
              <a:t>• PBI Direct Lake Mode to serve predictions to Power BI Section </a:t>
            </a:r>
          </a:p>
          <a:p>
            <a:pPr algn="l"/>
            <a:endParaRPr lang="en-US" b="0" i="0">
              <a:solidFill>
                <a:srgbClr val="333333"/>
              </a:solidFill>
              <a:effectLst/>
              <a:latin typeface="Segoe UI" panose="020B0502040204020203" pitchFamily="34" charset="0"/>
            </a:endParaRPr>
          </a:p>
          <a:p>
            <a:pPr algn="l"/>
            <a:r>
              <a:rPr lang="en-US" b="0" i="0">
                <a:solidFill>
                  <a:srgbClr val="333333"/>
                </a:solidFill>
                <a:effectLst/>
                <a:latin typeface="Segoe UI" panose="020B0502040204020203" pitchFamily="34" charset="0"/>
              </a:rPr>
              <a:t>4: Streamlined Collaboration: </a:t>
            </a:r>
          </a:p>
          <a:p>
            <a:pPr algn="l"/>
            <a:r>
              <a:rPr lang="en-US" b="0" i="0">
                <a:solidFill>
                  <a:srgbClr val="333333"/>
                </a:solidFill>
                <a:effectLst/>
                <a:latin typeface="Segoe UI" panose="020B0502040204020203" pitchFamily="34" charset="0"/>
              </a:rPr>
              <a:t>• Unified Platform for analytics roles </a:t>
            </a:r>
          </a:p>
          <a:p>
            <a:pPr algn="l"/>
            <a:r>
              <a:rPr lang="en-US" b="0" i="0">
                <a:solidFill>
                  <a:srgbClr val="333333"/>
                </a:solidFill>
                <a:effectLst/>
                <a:latin typeface="Segoe UI" panose="020B0502040204020203" pitchFamily="34" charset="0"/>
              </a:rPr>
              <a:t>• Securely share data, code, models, and experiments </a:t>
            </a:r>
          </a:p>
          <a:p>
            <a:pPr algn="l"/>
            <a:r>
              <a:rPr lang="en-US" b="0" i="0">
                <a:solidFill>
                  <a:srgbClr val="333333"/>
                </a:solidFill>
                <a:effectLst/>
                <a:latin typeface="Segoe UI" panose="020B0502040204020203" pitchFamily="34" charset="0"/>
              </a:rPr>
              <a:t>• Easier collaboration across the team</a:t>
            </a:r>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61672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have a key scenario defined for Public Preview</a:t>
            </a:r>
          </a:p>
          <a:p>
            <a:r>
              <a:rPr lang="en-US"/>
              <a:t>Goal is to make this as smooth as possible</a:t>
            </a:r>
          </a:p>
          <a:p>
            <a:r>
              <a:rPr lang="en-US"/>
              <a:t>Not only scenario</a:t>
            </a:r>
          </a:p>
          <a:p>
            <a:endParaRPr lang="en-US"/>
          </a:p>
          <a:p>
            <a:r>
              <a:rPr lang="en-US"/>
              <a:t>Now let’s look at some experiences and features we </a:t>
            </a:r>
            <a:r>
              <a:rPr lang="en-US" err="1"/>
              <a:t>ar</a:t>
            </a:r>
            <a:r>
              <a:rPr lang="en-US"/>
              <a:t> </a:t>
            </a:r>
            <a:r>
              <a:rPr lang="en-US" err="1"/>
              <a:t>eenabling</a:t>
            </a:r>
            <a:r>
              <a:rPr lang="en-US"/>
              <a:t> </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3363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kern="1200">
                <a:solidFill>
                  <a:schemeClr val="tx1"/>
                </a:solidFill>
                <a:effectLst/>
                <a:latin typeface="+mn-lt"/>
                <a:ea typeface="+mn-ea"/>
                <a:cs typeface="+mn-cs"/>
              </a:rPr>
              <a:t>Section Break Slide</a:t>
            </a:r>
            <a:endParaRPr lang="en-IE" sz="1200" kern="1200">
              <a:solidFill>
                <a:schemeClr val="tx1"/>
              </a:solidFill>
              <a:effectLst/>
              <a:latin typeface="+mn-lt"/>
              <a:ea typeface="+mn-ea"/>
              <a:cs typeface="+mn-cs"/>
            </a:endParaRPr>
          </a:p>
          <a:p>
            <a:endParaRPr lang="en-IE" sz="1200" kern="1200">
              <a:solidFill>
                <a:schemeClr val="tx1"/>
              </a:solidFill>
              <a:effectLst/>
              <a:latin typeface="+mn-lt"/>
              <a:ea typeface="+mn-ea"/>
              <a:cs typeface="+mn-cs"/>
            </a:endParaRPr>
          </a:p>
          <a:p>
            <a:r>
              <a:rPr lang="en-IE" sz="1200" kern="1200">
                <a:solidFill>
                  <a:schemeClr val="tx1"/>
                </a:solidFill>
                <a:effectLst/>
                <a:latin typeface="+mn-lt"/>
                <a:ea typeface="+mn-ea"/>
                <a:cs typeface="+mn-cs"/>
              </a:rPr>
              <a:t>Use this slide for starting a new section of the presentation.</a:t>
            </a:r>
          </a:p>
          <a:p>
            <a:endParaRPr lang="en-IE" sz="1200" kern="1200">
              <a:solidFill>
                <a:schemeClr val="tx1"/>
              </a:solidFill>
              <a:effectLst/>
              <a:latin typeface="+mn-lt"/>
              <a:ea typeface="+mn-ea"/>
              <a:cs typeface="+mn-cs"/>
            </a:endParaRPr>
          </a:p>
          <a:p>
            <a:r>
              <a:rPr lang="en-IE" sz="1200" kern="1200">
                <a:solidFill>
                  <a:schemeClr val="tx1"/>
                </a:solidFill>
                <a:effectLst/>
                <a:latin typeface="+mn-lt"/>
                <a:ea typeface="+mn-ea"/>
                <a:cs typeface="+mn-cs"/>
              </a:rPr>
              <a:t>Input the name of the section in the text field.</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82260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kern="1200">
                <a:solidFill>
                  <a:schemeClr val="tx1"/>
                </a:solidFill>
                <a:effectLst/>
                <a:latin typeface="+mn-lt"/>
                <a:ea typeface="+mn-ea"/>
                <a:cs typeface="+mn-cs"/>
              </a:rPr>
              <a:t>Section Break Slide</a:t>
            </a:r>
            <a:endParaRPr lang="en-IE" sz="1200" kern="1200">
              <a:solidFill>
                <a:schemeClr val="tx1"/>
              </a:solidFill>
              <a:effectLst/>
              <a:latin typeface="+mn-lt"/>
              <a:ea typeface="+mn-ea"/>
              <a:cs typeface="+mn-cs"/>
            </a:endParaRPr>
          </a:p>
          <a:p>
            <a:endParaRPr lang="en-IE" sz="1200" kern="1200">
              <a:solidFill>
                <a:schemeClr val="tx1"/>
              </a:solidFill>
              <a:effectLst/>
              <a:latin typeface="+mn-lt"/>
              <a:ea typeface="+mn-ea"/>
              <a:cs typeface="+mn-cs"/>
            </a:endParaRPr>
          </a:p>
          <a:p>
            <a:r>
              <a:rPr lang="en-IE" sz="1200" kern="1200">
                <a:solidFill>
                  <a:schemeClr val="tx1"/>
                </a:solidFill>
                <a:effectLst/>
                <a:latin typeface="+mn-lt"/>
                <a:ea typeface="+mn-ea"/>
                <a:cs typeface="+mn-cs"/>
              </a:rPr>
              <a:t>Use this slide for starting a new section of the presentation.</a:t>
            </a:r>
          </a:p>
          <a:p>
            <a:endParaRPr lang="en-IE" sz="1200" kern="1200">
              <a:solidFill>
                <a:schemeClr val="tx1"/>
              </a:solidFill>
              <a:effectLst/>
              <a:latin typeface="+mn-lt"/>
              <a:ea typeface="+mn-ea"/>
              <a:cs typeface="+mn-cs"/>
            </a:endParaRPr>
          </a:p>
          <a:p>
            <a:r>
              <a:rPr lang="en-IE" sz="1200" kern="1200">
                <a:solidFill>
                  <a:schemeClr val="tx1"/>
                </a:solidFill>
                <a:effectLst/>
                <a:latin typeface="+mn-lt"/>
                <a:ea typeface="+mn-ea"/>
                <a:cs typeface="+mn-cs"/>
              </a:rPr>
              <a:t>Input the name of the section in the text field.</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20115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kern="1200">
                <a:solidFill>
                  <a:schemeClr val="tx1"/>
                </a:solidFill>
                <a:effectLst/>
                <a:latin typeface="+mn-lt"/>
                <a:ea typeface="+mn-ea"/>
                <a:cs typeface="+mn-cs"/>
              </a:rPr>
              <a:t>Section Break Slide</a:t>
            </a:r>
            <a:endParaRPr lang="en-IE" sz="1200" kern="1200">
              <a:solidFill>
                <a:schemeClr val="tx1"/>
              </a:solidFill>
              <a:effectLst/>
              <a:latin typeface="+mn-lt"/>
              <a:ea typeface="+mn-ea"/>
              <a:cs typeface="+mn-cs"/>
            </a:endParaRPr>
          </a:p>
          <a:p>
            <a:endParaRPr lang="en-IE" sz="1200" kern="1200">
              <a:solidFill>
                <a:schemeClr val="tx1"/>
              </a:solidFill>
              <a:effectLst/>
              <a:latin typeface="+mn-lt"/>
              <a:ea typeface="+mn-ea"/>
              <a:cs typeface="+mn-cs"/>
            </a:endParaRPr>
          </a:p>
          <a:p>
            <a:r>
              <a:rPr lang="en-IE" sz="1200" kern="1200">
                <a:solidFill>
                  <a:schemeClr val="tx1"/>
                </a:solidFill>
                <a:effectLst/>
                <a:latin typeface="+mn-lt"/>
                <a:ea typeface="+mn-ea"/>
                <a:cs typeface="+mn-cs"/>
              </a:rPr>
              <a:t>Use this slide for starting a new section of the presentation.</a:t>
            </a:r>
          </a:p>
          <a:p>
            <a:endParaRPr lang="en-IE" sz="1200" kern="1200">
              <a:solidFill>
                <a:schemeClr val="tx1"/>
              </a:solidFill>
              <a:effectLst/>
              <a:latin typeface="+mn-lt"/>
              <a:ea typeface="+mn-ea"/>
              <a:cs typeface="+mn-cs"/>
            </a:endParaRPr>
          </a:p>
          <a:p>
            <a:r>
              <a:rPr lang="en-IE" sz="1200" kern="1200">
                <a:solidFill>
                  <a:schemeClr val="tx1"/>
                </a:solidFill>
                <a:effectLst/>
                <a:latin typeface="+mn-lt"/>
                <a:ea typeface="+mn-ea"/>
                <a:cs typeface="+mn-cs"/>
              </a:rPr>
              <a:t>Input the name of the section in the text field.</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06825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kern="1200">
                <a:solidFill>
                  <a:schemeClr val="tx1"/>
                </a:solidFill>
                <a:effectLst/>
                <a:latin typeface="+mn-lt"/>
                <a:ea typeface="+mn-ea"/>
                <a:cs typeface="+mn-cs"/>
              </a:rPr>
              <a:t>Main Content Slide: </a:t>
            </a:r>
            <a:r>
              <a:rPr lang="en-IE" sz="1200" kern="1200">
                <a:solidFill>
                  <a:schemeClr val="tx1"/>
                </a:solidFill>
                <a:effectLst/>
                <a:latin typeface="+mn-lt"/>
                <a:ea typeface="+mn-ea"/>
                <a:cs typeface="+mn-cs"/>
              </a:rPr>
              <a:t>Title + Dual Visual-Data</a:t>
            </a:r>
          </a:p>
          <a:p>
            <a:endParaRPr lang="en-IE" sz="1200" kern="1200">
              <a:solidFill>
                <a:schemeClr val="tx1"/>
              </a:solidFill>
              <a:effectLst/>
              <a:latin typeface="+mn-lt"/>
              <a:ea typeface="+mn-ea"/>
              <a:cs typeface="+mn-cs"/>
            </a:endParaRPr>
          </a:p>
          <a:p>
            <a:r>
              <a:rPr lang="en-IE" sz="1200" kern="1200">
                <a:solidFill>
                  <a:schemeClr val="tx1"/>
                </a:solidFill>
                <a:effectLst/>
                <a:latin typeface="+mn-lt"/>
                <a:ea typeface="+mn-ea"/>
                <a:cs typeface="+mn-cs"/>
              </a:rPr>
              <a:t>Use this slide for inserting </a:t>
            </a:r>
            <a:r>
              <a:rPr lang="en-IE" sz="1200" b="1" kern="1200">
                <a:solidFill>
                  <a:schemeClr val="tx1"/>
                </a:solidFill>
                <a:effectLst/>
                <a:latin typeface="+mn-lt"/>
                <a:ea typeface="+mn-ea"/>
                <a:cs typeface="+mn-cs"/>
              </a:rPr>
              <a:t>two types of</a:t>
            </a:r>
            <a:r>
              <a:rPr lang="en-IE" sz="1200" kern="1200">
                <a:solidFill>
                  <a:schemeClr val="tx1"/>
                </a:solidFill>
                <a:effectLst/>
                <a:latin typeface="+mn-lt"/>
                <a:ea typeface="+mn-ea"/>
                <a:cs typeface="+mn-cs"/>
              </a:rPr>
              <a:t> </a:t>
            </a:r>
            <a:r>
              <a:rPr lang="en-IE" sz="1200" b="1" kern="1200">
                <a:solidFill>
                  <a:schemeClr val="tx1"/>
                </a:solidFill>
                <a:effectLst/>
                <a:latin typeface="+mn-lt"/>
                <a:ea typeface="+mn-ea"/>
                <a:cs typeface="+mn-cs"/>
              </a:rPr>
              <a:t>visual-data </a:t>
            </a:r>
            <a:r>
              <a:rPr lang="en-IE" sz="1200" kern="1200">
                <a:solidFill>
                  <a:schemeClr val="tx1"/>
                </a:solidFill>
                <a:effectLst/>
                <a:latin typeface="+mn-lt"/>
                <a:ea typeface="+mn-ea"/>
                <a:cs typeface="+mn-cs"/>
              </a:rPr>
              <a:t>into the Main Content of the presentation.</a:t>
            </a:r>
          </a:p>
          <a:p>
            <a:br>
              <a:rPr lang="en-IE" sz="1200" kern="1200">
                <a:solidFill>
                  <a:schemeClr val="tx1"/>
                </a:solidFill>
                <a:effectLst/>
                <a:latin typeface="+mn-lt"/>
                <a:ea typeface="+mn-ea"/>
                <a:cs typeface="+mn-cs"/>
              </a:rPr>
            </a:br>
            <a:r>
              <a:rPr lang="en-IE" sz="1200" kern="1200">
                <a:solidFill>
                  <a:schemeClr val="tx1"/>
                </a:solidFill>
                <a:effectLst/>
                <a:latin typeface="+mn-lt"/>
                <a:ea typeface="+mn-ea"/>
                <a:cs typeface="+mn-cs"/>
              </a:rPr>
              <a:t>Font-size can be altered to allow the content to fit the slide correctly. </a:t>
            </a:r>
          </a:p>
          <a:p>
            <a:endParaRPr lang="en-IE" sz="1200" kern="1200">
              <a:solidFill>
                <a:schemeClr val="tx1"/>
              </a:solidFill>
              <a:effectLst/>
              <a:latin typeface="+mn-lt"/>
              <a:ea typeface="+mn-ea"/>
              <a:cs typeface="+mn-cs"/>
            </a:endParaRPr>
          </a:p>
          <a:p>
            <a:r>
              <a:rPr lang="en-IE" sz="1200" kern="1200">
                <a:solidFill>
                  <a:schemeClr val="tx1"/>
                </a:solidFill>
                <a:effectLst/>
                <a:latin typeface="+mn-lt"/>
                <a:ea typeface="+mn-ea"/>
                <a:cs typeface="+mn-cs"/>
              </a:rPr>
              <a:t>The Title Text Box can be deleted if not required.</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37094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kern="1200">
                <a:solidFill>
                  <a:schemeClr val="tx1"/>
                </a:solidFill>
                <a:effectLst/>
                <a:latin typeface="+mn-lt"/>
                <a:ea typeface="+mn-ea"/>
                <a:cs typeface="+mn-cs"/>
              </a:rPr>
              <a:t>Main Content Slide: </a:t>
            </a:r>
            <a:r>
              <a:rPr lang="en-IE" sz="1200" kern="1200">
                <a:solidFill>
                  <a:schemeClr val="tx1"/>
                </a:solidFill>
                <a:effectLst/>
                <a:latin typeface="+mn-lt"/>
                <a:ea typeface="+mn-ea"/>
                <a:cs typeface="+mn-cs"/>
              </a:rPr>
              <a:t>Title + Dual Visual-Data</a:t>
            </a:r>
          </a:p>
          <a:p>
            <a:endParaRPr lang="en-IE" sz="1200" kern="1200">
              <a:solidFill>
                <a:schemeClr val="tx1"/>
              </a:solidFill>
              <a:effectLst/>
              <a:latin typeface="+mn-lt"/>
              <a:ea typeface="+mn-ea"/>
              <a:cs typeface="+mn-cs"/>
            </a:endParaRPr>
          </a:p>
          <a:p>
            <a:r>
              <a:rPr lang="en-IE" sz="1200" kern="1200">
                <a:solidFill>
                  <a:schemeClr val="tx1"/>
                </a:solidFill>
                <a:effectLst/>
                <a:latin typeface="+mn-lt"/>
                <a:ea typeface="+mn-ea"/>
                <a:cs typeface="+mn-cs"/>
              </a:rPr>
              <a:t>Use this slide for inserting </a:t>
            </a:r>
            <a:r>
              <a:rPr lang="en-IE" sz="1200" b="1" kern="1200">
                <a:solidFill>
                  <a:schemeClr val="tx1"/>
                </a:solidFill>
                <a:effectLst/>
                <a:latin typeface="+mn-lt"/>
                <a:ea typeface="+mn-ea"/>
                <a:cs typeface="+mn-cs"/>
              </a:rPr>
              <a:t>two types of</a:t>
            </a:r>
            <a:r>
              <a:rPr lang="en-IE" sz="1200" kern="1200">
                <a:solidFill>
                  <a:schemeClr val="tx1"/>
                </a:solidFill>
                <a:effectLst/>
                <a:latin typeface="+mn-lt"/>
                <a:ea typeface="+mn-ea"/>
                <a:cs typeface="+mn-cs"/>
              </a:rPr>
              <a:t> </a:t>
            </a:r>
            <a:r>
              <a:rPr lang="en-IE" sz="1200" b="1" kern="1200">
                <a:solidFill>
                  <a:schemeClr val="tx1"/>
                </a:solidFill>
                <a:effectLst/>
                <a:latin typeface="+mn-lt"/>
                <a:ea typeface="+mn-ea"/>
                <a:cs typeface="+mn-cs"/>
              </a:rPr>
              <a:t>visual-data </a:t>
            </a:r>
            <a:r>
              <a:rPr lang="en-IE" sz="1200" kern="1200">
                <a:solidFill>
                  <a:schemeClr val="tx1"/>
                </a:solidFill>
                <a:effectLst/>
                <a:latin typeface="+mn-lt"/>
                <a:ea typeface="+mn-ea"/>
                <a:cs typeface="+mn-cs"/>
              </a:rPr>
              <a:t>into the Main Content of the presentation.</a:t>
            </a:r>
          </a:p>
          <a:p>
            <a:br>
              <a:rPr lang="en-IE" sz="1200" kern="1200">
                <a:solidFill>
                  <a:schemeClr val="tx1"/>
                </a:solidFill>
                <a:effectLst/>
                <a:latin typeface="+mn-lt"/>
                <a:ea typeface="+mn-ea"/>
                <a:cs typeface="+mn-cs"/>
              </a:rPr>
            </a:br>
            <a:r>
              <a:rPr lang="en-IE" sz="1200" kern="1200">
                <a:solidFill>
                  <a:schemeClr val="tx1"/>
                </a:solidFill>
                <a:effectLst/>
                <a:latin typeface="+mn-lt"/>
                <a:ea typeface="+mn-ea"/>
                <a:cs typeface="+mn-cs"/>
              </a:rPr>
              <a:t>Font-size can be altered to allow the content to fit the slide correctly. </a:t>
            </a:r>
          </a:p>
          <a:p>
            <a:endParaRPr lang="en-IE" sz="1200" kern="1200">
              <a:solidFill>
                <a:schemeClr val="tx1"/>
              </a:solidFill>
              <a:effectLst/>
              <a:latin typeface="+mn-lt"/>
              <a:ea typeface="+mn-ea"/>
              <a:cs typeface="+mn-cs"/>
            </a:endParaRPr>
          </a:p>
          <a:p>
            <a:r>
              <a:rPr lang="en-IE" sz="1200" kern="1200">
                <a:solidFill>
                  <a:schemeClr val="tx1"/>
                </a:solidFill>
                <a:effectLst/>
                <a:latin typeface="+mn-lt"/>
                <a:ea typeface="+mn-ea"/>
                <a:cs typeface="+mn-cs"/>
              </a:rPr>
              <a:t>The Title Text Box can be deleted if not required.</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77100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kern="1200">
                <a:solidFill>
                  <a:schemeClr val="tx1"/>
                </a:solidFill>
                <a:effectLst/>
                <a:latin typeface="+mn-lt"/>
                <a:ea typeface="+mn-ea"/>
                <a:cs typeface="+mn-cs"/>
              </a:rPr>
              <a:t>End Slide: </a:t>
            </a:r>
            <a:r>
              <a:rPr lang="en-IE" sz="1200" kern="1200">
                <a:solidFill>
                  <a:schemeClr val="tx1"/>
                </a:solidFill>
                <a:effectLst/>
                <a:latin typeface="+mn-lt"/>
                <a:ea typeface="+mn-ea"/>
                <a:cs typeface="+mn-cs"/>
              </a:rPr>
              <a:t>Rate This Session</a:t>
            </a:r>
          </a:p>
          <a:p>
            <a:br>
              <a:rPr lang="en-IE" sz="1200" kern="1200">
                <a:solidFill>
                  <a:schemeClr val="tx1"/>
                </a:solidFill>
                <a:effectLst/>
                <a:latin typeface="+mn-lt"/>
                <a:ea typeface="+mn-ea"/>
                <a:cs typeface="+mn-cs"/>
              </a:rPr>
            </a:br>
            <a:r>
              <a:rPr lang="en-IE" sz="1200" kern="1200">
                <a:solidFill>
                  <a:schemeClr val="tx1"/>
                </a:solidFill>
                <a:effectLst/>
                <a:latin typeface="+mn-lt"/>
                <a:ea typeface="+mn-ea"/>
                <a:cs typeface="+mn-cs"/>
              </a:rPr>
              <a:t>Final Slide on all presentations. </a:t>
            </a:r>
            <a:br>
              <a:rPr lang="en-IE" sz="1200" kern="1200">
                <a:solidFill>
                  <a:schemeClr val="tx1"/>
                </a:solidFill>
                <a:effectLst/>
                <a:latin typeface="+mn-lt"/>
                <a:ea typeface="+mn-ea"/>
                <a:cs typeface="+mn-cs"/>
              </a:rPr>
            </a:br>
            <a:endParaRPr lang="en-IE" sz="1200" kern="1200">
              <a:solidFill>
                <a:schemeClr val="tx1"/>
              </a:solidFill>
              <a:effectLst/>
              <a:latin typeface="+mn-lt"/>
              <a:ea typeface="+mn-ea"/>
              <a:cs typeface="+mn-cs"/>
            </a:endParaRPr>
          </a:p>
          <a:p>
            <a:r>
              <a:rPr lang="en-IE" sz="1200" b="1" kern="1200">
                <a:solidFill>
                  <a:srgbClr val="FF0000"/>
                </a:solidFill>
                <a:effectLst/>
                <a:latin typeface="+mn-lt"/>
                <a:ea typeface="+mn-ea"/>
                <a:cs typeface="+mn-cs"/>
              </a:rPr>
              <a:t>The speaker should not edit, move or delete this slide.</a:t>
            </a:r>
            <a:endParaRPr lang="en-IE" sz="1200" kern="1200">
              <a:solidFill>
                <a:srgbClr val="FF0000"/>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1128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kern="1200">
                <a:solidFill>
                  <a:schemeClr val="tx1"/>
                </a:solidFill>
                <a:effectLst/>
                <a:latin typeface="+mn-lt"/>
                <a:ea typeface="+mn-ea"/>
                <a:cs typeface="+mn-cs"/>
              </a:rPr>
              <a:t>Main Content Slide: </a:t>
            </a:r>
            <a:r>
              <a:rPr lang="en-IE" sz="1200" kern="1200">
                <a:solidFill>
                  <a:schemeClr val="tx1"/>
                </a:solidFill>
                <a:effectLst/>
                <a:latin typeface="+mn-lt"/>
                <a:ea typeface="+mn-ea"/>
                <a:cs typeface="+mn-cs"/>
              </a:rPr>
              <a:t>Title / Copy Text</a:t>
            </a:r>
          </a:p>
          <a:p>
            <a:br>
              <a:rPr lang="en-IE" sz="1200" kern="1200">
                <a:solidFill>
                  <a:schemeClr val="tx1"/>
                </a:solidFill>
                <a:effectLst/>
                <a:latin typeface="+mn-lt"/>
                <a:ea typeface="+mn-ea"/>
                <a:cs typeface="+mn-cs"/>
              </a:rPr>
            </a:br>
            <a:r>
              <a:rPr lang="en-IE" sz="1200" kern="1200">
                <a:solidFill>
                  <a:schemeClr val="tx1"/>
                </a:solidFill>
                <a:effectLst/>
                <a:latin typeface="+mn-lt"/>
                <a:ea typeface="+mn-ea"/>
                <a:cs typeface="+mn-cs"/>
              </a:rPr>
              <a:t>Use this slide for inserting </a:t>
            </a:r>
            <a:r>
              <a:rPr lang="en-IE" sz="1200" b="1" kern="1200">
                <a:solidFill>
                  <a:schemeClr val="tx1"/>
                </a:solidFill>
                <a:effectLst/>
                <a:latin typeface="+mn-lt"/>
                <a:ea typeface="+mn-ea"/>
                <a:cs typeface="+mn-cs"/>
              </a:rPr>
              <a:t>text-only information</a:t>
            </a:r>
            <a:r>
              <a:rPr lang="en-IE" sz="1200" kern="1200">
                <a:solidFill>
                  <a:schemeClr val="tx1"/>
                </a:solidFill>
                <a:effectLst/>
                <a:latin typeface="+mn-lt"/>
                <a:ea typeface="+mn-ea"/>
                <a:cs typeface="+mn-cs"/>
              </a:rPr>
              <a:t> into the Main Content of the presentation.</a:t>
            </a:r>
          </a:p>
          <a:p>
            <a:br>
              <a:rPr lang="en-IE" sz="1200" kern="1200">
                <a:solidFill>
                  <a:schemeClr val="tx1"/>
                </a:solidFill>
                <a:effectLst/>
                <a:latin typeface="+mn-lt"/>
                <a:ea typeface="+mn-ea"/>
                <a:cs typeface="+mn-cs"/>
              </a:rPr>
            </a:br>
            <a:r>
              <a:rPr lang="en-IE" sz="1200" kern="1200">
                <a:solidFill>
                  <a:schemeClr val="tx1"/>
                </a:solidFill>
                <a:effectLst/>
                <a:latin typeface="+mn-lt"/>
                <a:ea typeface="+mn-ea"/>
                <a:cs typeface="+mn-cs"/>
              </a:rPr>
              <a:t>The text is preformatted with font and colour styles. </a:t>
            </a:r>
          </a:p>
          <a:p>
            <a:endParaRPr lang="en-IE" sz="1200" kern="1200">
              <a:solidFill>
                <a:schemeClr val="tx1"/>
              </a:solidFill>
              <a:effectLst/>
              <a:latin typeface="+mn-lt"/>
              <a:ea typeface="+mn-ea"/>
              <a:cs typeface="+mn-cs"/>
            </a:endParaRPr>
          </a:p>
          <a:p>
            <a:r>
              <a:rPr lang="en-IE" sz="1200" kern="1200">
                <a:solidFill>
                  <a:schemeClr val="tx1"/>
                </a:solidFill>
                <a:effectLst/>
                <a:latin typeface="+mn-lt"/>
                <a:ea typeface="+mn-ea"/>
                <a:cs typeface="+mn-cs"/>
              </a:rPr>
              <a:t>Font-size can be altered to allow the content to fit the slide correctly. </a:t>
            </a:r>
          </a:p>
          <a:p>
            <a:endParaRPr lang="en-IE" sz="1200" kern="1200">
              <a:solidFill>
                <a:schemeClr val="tx1"/>
              </a:solidFill>
              <a:effectLst/>
              <a:latin typeface="+mn-lt"/>
              <a:ea typeface="+mn-ea"/>
              <a:cs typeface="+mn-cs"/>
            </a:endParaRPr>
          </a:p>
          <a:p>
            <a:r>
              <a:rPr lang="en-IE" sz="1200" kern="1200">
                <a:solidFill>
                  <a:schemeClr val="tx1"/>
                </a:solidFill>
                <a:effectLst/>
                <a:latin typeface="+mn-lt"/>
                <a:ea typeface="+mn-ea"/>
                <a:cs typeface="+mn-cs"/>
              </a:rPr>
              <a:t>The Title Text Box can be deleted if not required.</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49930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4981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kern="1200">
                <a:solidFill>
                  <a:schemeClr val="tx1"/>
                </a:solidFill>
                <a:effectLst/>
                <a:latin typeface="+mn-lt"/>
                <a:ea typeface="+mn-ea"/>
                <a:cs typeface="+mn-cs"/>
              </a:rPr>
              <a:t>Main Content Slide: </a:t>
            </a:r>
            <a:r>
              <a:rPr lang="en-IE" sz="1200" kern="1200">
                <a:solidFill>
                  <a:schemeClr val="tx1"/>
                </a:solidFill>
                <a:effectLst/>
                <a:latin typeface="+mn-lt"/>
                <a:ea typeface="+mn-ea"/>
                <a:cs typeface="+mn-cs"/>
              </a:rPr>
              <a:t>Title / Copy Text</a:t>
            </a:r>
          </a:p>
          <a:p>
            <a:br>
              <a:rPr lang="en-IE" sz="1200" kern="1200">
                <a:solidFill>
                  <a:schemeClr val="tx1"/>
                </a:solidFill>
                <a:effectLst/>
                <a:latin typeface="+mn-lt"/>
                <a:ea typeface="+mn-ea"/>
                <a:cs typeface="+mn-cs"/>
              </a:rPr>
            </a:br>
            <a:r>
              <a:rPr lang="en-IE" sz="1200" kern="1200">
                <a:solidFill>
                  <a:schemeClr val="tx1"/>
                </a:solidFill>
                <a:effectLst/>
                <a:latin typeface="+mn-lt"/>
                <a:ea typeface="+mn-ea"/>
                <a:cs typeface="+mn-cs"/>
              </a:rPr>
              <a:t>Use this slide for inserting </a:t>
            </a:r>
            <a:r>
              <a:rPr lang="en-IE" sz="1200" b="1" kern="1200">
                <a:solidFill>
                  <a:schemeClr val="tx1"/>
                </a:solidFill>
                <a:effectLst/>
                <a:latin typeface="+mn-lt"/>
                <a:ea typeface="+mn-ea"/>
                <a:cs typeface="+mn-cs"/>
              </a:rPr>
              <a:t>text-only information</a:t>
            </a:r>
            <a:r>
              <a:rPr lang="en-IE" sz="1200" kern="1200">
                <a:solidFill>
                  <a:schemeClr val="tx1"/>
                </a:solidFill>
                <a:effectLst/>
                <a:latin typeface="+mn-lt"/>
                <a:ea typeface="+mn-ea"/>
                <a:cs typeface="+mn-cs"/>
              </a:rPr>
              <a:t> into the Main Content of the presentation.</a:t>
            </a:r>
          </a:p>
          <a:p>
            <a:br>
              <a:rPr lang="en-IE" sz="1200" kern="1200">
                <a:solidFill>
                  <a:schemeClr val="tx1"/>
                </a:solidFill>
                <a:effectLst/>
                <a:latin typeface="+mn-lt"/>
                <a:ea typeface="+mn-ea"/>
                <a:cs typeface="+mn-cs"/>
              </a:rPr>
            </a:br>
            <a:r>
              <a:rPr lang="en-IE" sz="1200" kern="1200">
                <a:solidFill>
                  <a:schemeClr val="tx1"/>
                </a:solidFill>
                <a:effectLst/>
                <a:latin typeface="+mn-lt"/>
                <a:ea typeface="+mn-ea"/>
                <a:cs typeface="+mn-cs"/>
              </a:rPr>
              <a:t>The text is preformatted with font and colour styles. </a:t>
            </a:r>
          </a:p>
          <a:p>
            <a:endParaRPr lang="en-IE" sz="1200" kern="1200">
              <a:solidFill>
                <a:schemeClr val="tx1"/>
              </a:solidFill>
              <a:effectLst/>
              <a:latin typeface="+mn-lt"/>
              <a:ea typeface="+mn-ea"/>
              <a:cs typeface="+mn-cs"/>
            </a:endParaRPr>
          </a:p>
          <a:p>
            <a:r>
              <a:rPr lang="en-IE" sz="1200" kern="1200">
                <a:solidFill>
                  <a:schemeClr val="tx1"/>
                </a:solidFill>
                <a:effectLst/>
                <a:latin typeface="+mn-lt"/>
                <a:ea typeface="+mn-ea"/>
                <a:cs typeface="+mn-cs"/>
              </a:rPr>
              <a:t>Font-size can be altered to allow the content to fit the slide correctly. </a:t>
            </a:r>
          </a:p>
          <a:p>
            <a:endParaRPr lang="en-IE" sz="1200" kern="1200">
              <a:solidFill>
                <a:schemeClr val="tx1"/>
              </a:solidFill>
              <a:effectLst/>
              <a:latin typeface="+mn-lt"/>
              <a:ea typeface="+mn-ea"/>
              <a:cs typeface="+mn-cs"/>
            </a:endParaRPr>
          </a:p>
          <a:p>
            <a:r>
              <a:rPr lang="en-IE" sz="1200" kern="1200">
                <a:solidFill>
                  <a:schemeClr val="tx1"/>
                </a:solidFill>
                <a:effectLst/>
                <a:latin typeface="+mn-lt"/>
                <a:ea typeface="+mn-ea"/>
                <a:cs typeface="+mn-cs"/>
              </a:rPr>
              <a:t>The Title Text Box can be deleted if not required.</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6291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L"/>
          </a:p>
        </p:txBody>
      </p:sp>
      <p:sp>
        <p:nvSpPr>
          <p:cNvPr id="4" name="Slide Number Placeholder 3"/>
          <p:cNvSpPr>
            <a:spLocks noGrp="1"/>
          </p:cNvSpPr>
          <p:nvPr>
            <p:ph type="sldNum" sz="quarter" idx="5"/>
          </p:nvPr>
        </p:nvSpPr>
        <p:spPr/>
        <p:txBody>
          <a:bodyPr/>
          <a:lstStyle/>
          <a:p>
            <a:fld id="{C46ABD81-0FF6-490F-B8DD-3ACD43A0131F}" type="slidenum">
              <a:rPr lang="en-US" smtClean="0"/>
              <a:t>7</a:t>
            </a:fld>
            <a:endParaRPr lang="en-US"/>
          </a:p>
        </p:txBody>
      </p:sp>
    </p:spTree>
    <p:extLst>
      <p:ext uri="{BB962C8B-B14F-4D97-AF65-F5344CB8AC3E}">
        <p14:creationId xmlns:p14="http://schemas.microsoft.com/office/powerpoint/2010/main" val="3401298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kern="1200">
                <a:solidFill>
                  <a:schemeClr val="tx1"/>
                </a:solidFill>
                <a:effectLst/>
                <a:latin typeface="+mn-lt"/>
                <a:ea typeface="+mn-ea"/>
                <a:cs typeface="+mn-cs"/>
              </a:rPr>
              <a:t>Section Break Slide</a:t>
            </a:r>
            <a:endParaRPr lang="en-IE" sz="1200" kern="1200">
              <a:solidFill>
                <a:schemeClr val="tx1"/>
              </a:solidFill>
              <a:effectLst/>
              <a:latin typeface="+mn-lt"/>
              <a:ea typeface="+mn-ea"/>
              <a:cs typeface="+mn-cs"/>
            </a:endParaRPr>
          </a:p>
          <a:p>
            <a:endParaRPr lang="en-IE" sz="1200" kern="1200">
              <a:solidFill>
                <a:schemeClr val="tx1"/>
              </a:solidFill>
              <a:effectLst/>
              <a:latin typeface="+mn-lt"/>
              <a:ea typeface="+mn-ea"/>
              <a:cs typeface="+mn-cs"/>
            </a:endParaRPr>
          </a:p>
          <a:p>
            <a:r>
              <a:rPr lang="en-IE" sz="1200" kern="1200">
                <a:solidFill>
                  <a:schemeClr val="tx1"/>
                </a:solidFill>
                <a:effectLst/>
                <a:latin typeface="+mn-lt"/>
                <a:ea typeface="+mn-ea"/>
                <a:cs typeface="+mn-cs"/>
              </a:rPr>
              <a:t>Use this slide for starting a new section of the presentation.</a:t>
            </a:r>
          </a:p>
          <a:p>
            <a:endParaRPr lang="en-IE" sz="1200" kern="1200">
              <a:solidFill>
                <a:schemeClr val="tx1"/>
              </a:solidFill>
              <a:effectLst/>
              <a:latin typeface="+mn-lt"/>
              <a:ea typeface="+mn-ea"/>
              <a:cs typeface="+mn-cs"/>
            </a:endParaRPr>
          </a:p>
          <a:p>
            <a:r>
              <a:rPr lang="en-IE" sz="1200" kern="1200">
                <a:solidFill>
                  <a:schemeClr val="tx1"/>
                </a:solidFill>
                <a:effectLst/>
                <a:latin typeface="+mn-lt"/>
                <a:ea typeface="+mn-ea"/>
                <a:cs typeface="+mn-cs"/>
              </a:rPr>
              <a:t>Input the name of the section in the text field.</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5971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kern="1200">
                <a:solidFill>
                  <a:schemeClr val="tx1"/>
                </a:solidFill>
                <a:effectLst/>
                <a:latin typeface="+mn-lt"/>
                <a:ea typeface="+mn-ea"/>
                <a:cs typeface="+mn-cs"/>
              </a:rPr>
              <a:t>Section Break Slide</a:t>
            </a:r>
            <a:endParaRPr lang="en-IE" sz="1200" kern="1200">
              <a:solidFill>
                <a:schemeClr val="tx1"/>
              </a:solidFill>
              <a:effectLst/>
              <a:latin typeface="+mn-lt"/>
              <a:ea typeface="+mn-ea"/>
              <a:cs typeface="+mn-cs"/>
            </a:endParaRPr>
          </a:p>
          <a:p>
            <a:endParaRPr lang="en-IE" sz="1200" kern="1200">
              <a:solidFill>
                <a:schemeClr val="tx1"/>
              </a:solidFill>
              <a:effectLst/>
              <a:latin typeface="+mn-lt"/>
              <a:ea typeface="+mn-ea"/>
              <a:cs typeface="+mn-cs"/>
            </a:endParaRPr>
          </a:p>
          <a:p>
            <a:r>
              <a:rPr lang="en-IE" sz="1200" kern="1200">
                <a:solidFill>
                  <a:schemeClr val="tx1"/>
                </a:solidFill>
                <a:effectLst/>
                <a:latin typeface="+mn-lt"/>
                <a:ea typeface="+mn-ea"/>
                <a:cs typeface="+mn-cs"/>
              </a:rPr>
              <a:t>Use this slide for starting a new section of the presentation.</a:t>
            </a:r>
          </a:p>
          <a:p>
            <a:endParaRPr lang="en-IE" sz="1200" kern="1200">
              <a:solidFill>
                <a:schemeClr val="tx1"/>
              </a:solidFill>
              <a:effectLst/>
              <a:latin typeface="+mn-lt"/>
              <a:ea typeface="+mn-ea"/>
              <a:cs typeface="+mn-cs"/>
            </a:endParaRPr>
          </a:p>
          <a:p>
            <a:r>
              <a:rPr lang="en-IE" sz="1200" kern="1200">
                <a:solidFill>
                  <a:schemeClr val="tx1"/>
                </a:solidFill>
                <a:effectLst/>
                <a:latin typeface="+mn-lt"/>
                <a:ea typeface="+mn-ea"/>
                <a:cs typeface="+mn-cs"/>
              </a:rPr>
              <a:t>Input the name of the section in the text field.</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9343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kern="1200">
                <a:solidFill>
                  <a:schemeClr val="tx1"/>
                </a:solidFill>
                <a:effectLst/>
                <a:latin typeface="+mn-lt"/>
                <a:ea typeface="+mn-ea"/>
                <a:cs typeface="+mn-cs"/>
              </a:rPr>
              <a:t>Section Break Slide</a:t>
            </a:r>
            <a:endParaRPr lang="en-IE" sz="1200" kern="1200">
              <a:solidFill>
                <a:schemeClr val="tx1"/>
              </a:solidFill>
              <a:effectLst/>
              <a:latin typeface="+mn-lt"/>
              <a:ea typeface="+mn-ea"/>
              <a:cs typeface="+mn-cs"/>
            </a:endParaRPr>
          </a:p>
          <a:p>
            <a:endParaRPr lang="en-IE" sz="1200" kern="1200">
              <a:solidFill>
                <a:schemeClr val="tx1"/>
              </a:solidFill>
              <a:effectLst/>
              <a:latin typeface="+mn-lt"/>
              <a:ea typeface="+mn-ea"/>
              <a:cs typeface="+mn-cs"/>
            </a:endParaRPr>
          </a:p>
          <a:p>
            <a:r>
              <a:rPr lang="en-IE" sz="1200" kern="1200">
                <a:solidFill>
                  <a:schemeClr val="tx1"/>
                </a:solidFill>
                <a:effectLst/>
                <a:latin typeface="+mn-lt"/>
                <a:ea typeface="+mn-ea"/>
                <a:cs typeface="+mn-cs"/>
              </a:rPr>
              <a:t>Use this slide for starting a new section of the presentation.</a:t>
            </a:r>
          </a:p>
          <a:p>
            <a:endParaRPr lang="en-IE" sz="1200" kern="1200">
              <a:solidFill>
                <a:schemeClr val="tx1"/>
              </a:solidFill>
              <a:effectLst/>
              <a:latin typeface="+mn-lt"/>
              <a:ea typeface="+mn-ea"/>
              <a:cs typeface="+mn-cs"/>
            </a:endParaRPr>
          </a:p>
          <a:p>
            <a:r>
              <a:rPr lang="en-IE" sz="1200" kern="1200">
                <a:solidFill>
                  <a:schemeClr val="tx1"/>
                </a:solidFill>
                <a:effectLst/>
                <a:latin typeface="+mn-lt"/>
                <a:ea typeface="+mn-ea"/>
                <a:cs typeface="+mn-cs"/>
              </a:rPr>
              <a:t>Input the name of the section in the text field.</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9753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kern="1200">
                <a:solidFill>
                  <a:schemeClr val="tx1"/>
                </a:solidFill>
                <a:effectLst/>
                <a:latin typeface="+mn-lt"/>
                <a:ea typeface="+mn-ea"/>
                <a:cs typeface="+mn-cs"/>
              </a:rPr>
              <a:t>Section Break Slide</a:t>
            </a:r>
            <a:endParaRPr lang="en-IE" sz="1200" kern="1200">
              <a:solidFill>
                <a:schemeClr val="tx1"/>
              </a:solidFill>
              <a:effectLst/>
              <a:latin typeface="+mn-lt"/>
              <a:ea typeface="+mn-ea"/>
              <a:cs typeface="+mn-cs"/>
            </a:endParaRPr>
          </a:p>
          <a:p>
            <a:endParaRPr lang="en-IE" sz="1200" kern="1200">
              <a:solidFill>
                <a:schemeClr val="tx1"/>
              </a:solidFill>
              <a:effectLst/>
              <a:latin typeface="+mn-lt"/>
              <a:ea typeface="+mn-ea"/>
              <a:cs typeface="+mn-cs"/>
            </a:endParaRPr>
          </a:p>
          <a:p>
            <a:r>
              <a:rPr lang="en-IE" sz="1200" kern="1200">
                <a:solidFill>
                  <a:schemeClr val="tx1"/>
                </a:solidFill>
                <a:effectLst/>
                <a:latin typeface="+mn-lt"/>
                <a:ea typeface="+mn-ea"/>
                <a:cs typeface="+mn-cs"/>
              </a:rPr>
              <a:t>Use this slide for starting a new section of the presentation.</a:t>
            </a:r>
          </a:p>
          <a:p>
            <a:endParaRPr lang="en-IE" sz="1200" kern="1200">
              <a:solidFill>
                <a:schemeClr val="tx1"/>
              </a:solidFill>
              <a:effectLst/>
              <a:latin typeface="+mn-lt"/>
              <a:ea typeface="+mn-ea"/>
              <a:cs typeface="+mn-cs"/>
            </a:endParaRPr>
          </a:p>
          <a:p>
            <a:r>
              <a:rPr lang="en-IE" sz="1200" kern="1200">
                <a:solidFill>
                  <a:schemeClr val="tx1"/>
                </a:solidFill>
                <a:effectLst/>
                <a:latin typeface="+mn-lt"/>
                <a:ea typeface="+mn-ea"/>
                <a:cs typeface="+mn-cs"/>
              </a:rPr>
              <a:t>Input the name of the section in the text field.</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44417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plash Sc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8312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in Content : Title + Dual Visual Data">
    <p:spTree>
      <p:nvGrpSpPr>
        <p:cNvPr id="1" name=""/>
        <p:cNvGrpSpPr/>
        <p:nvPr/>
      </p:nvGrpSpPr>
      <p:grpSpPr>
        <a:xfrm>
          <a:off x="0" y="0"/>
          <a:ext cx="0" cy="0"/>
          <a:chOff x="0" y="0"/>
          <a:chExt cx="0" cy="0"/>
        </a:xfrm>
      </p:grpSpPr>
      <p:sp>
        <p:nvSpPr>
          <p:cNvPr id="9" name="Content Placeholder 7">
            <a:extLst>
              <a:ext uri="{FF2B5EF4-FFF2-40B4-BE49-F238E27FC236}">
                <a16:creationId xmlns:a16="http://schemas.microsoft.com/office/drawing/2014/main" id="{FDD66AF7-F6A9-AC40-9D50-9BAAC73B385D}"/>
              </a:ext>
            </a:extLst>
          </p:cNvPr>
          <p:cNvSpPr>
            <a:spLocks noGrp="1"/>
          </p:cNvSpPr>
          <p:nvPr>
            <p:ph sz="quarter" idx="13"/>
          </p:nvPr>
        </p:nvSpPr>
        <p:spPr>
          <a:xfrm>
            <a:off x="742951" y="1885950"/>
            <a:ext cx="5100637" cy="4071938"/>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7">
            <a:extLst>
              <a:ext uri="{FF2B5EF4-FFF2-40B4-BE49-F238E27FC236}">
                <a16:creationId xmlns:a16="http://schemas.microsoft.com/office/drawing/2014/main" id="{AD4D50A4-B734-AD41-8654-79DC681E4E1B}"/>
              </a:ext>
            </a:extLst>
          </p:cNvPr>
          <p:cNvSpPr>
            <a:spLocks noGrp="1"/>
          </p:cNvSpPr>
          <p:nvPr>
            <p:ph sz="quarter" idx="14"/>
          </p:nvPr>
        </p:nvSpPr>
        <p:spPr>
          <a:xfrm>
            <a:off x="6157913" y="1885950"/>
            <a:ext cx="5372100" cy="4071938"/>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0">
            <a:extLst>
              <a:ext uri="{FF2B5EF4-FFF2-40B4-BE49-F238E27FC236}">
                <a16:creationId xmlns:a16="http://schemas.microsoft.com/office/drawing/2014/main" id="{9ECF72A8-B638-3842-8B60-7DFC3C6C0C79}"/>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602732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9E7EB12-65FC-643E-0176-52947BFA932E}"/>
              </a:ext>
            </a:extLst>
          </p:cNvPr>
          <p:cNvSpPr>
            <a:spLocks noGrp="1"/>
          </p:cNvSpPr>
          <p:nvPr>
            <p:ph type="sldNum" sz="quarter" idx="10"/>
          </p:nvPr>
        </p:nvSpPr>
        <p:spPr/>
        <p:txBody>
          <a:bodyPr/>
          <a:lstStyle/>
          <a:p>
            <a:fld id="{B1356FBF-028C-F74E-A7B4-9B8ED246DD1B}" type="slidenum">
              <a:rPr lang="en-US" smtClean="0"/>
              <a:pPr/>
              <a:t>‹#›</a:t>
            </a:fld>
            <a:endParaRPr lang="en-US"/>
          </a:p>
        </p:txBody>
      </p:sp>
      <p:sp>
        <p:nvSpPr>
          <p:cNvPr id="4" name="Footer Placeholder 3">
            <a:extLst>
              <a:ext uri="{FF2B5EF4-FFF2-40B4-BE49-F238E27FC236}">
                <a16:creationId xmlns:a16="http://schemas.microsoft.com/office/drawing/2014/main" id="{21F17F31-F4C0-C97A-C10B-6C9854C006B5}"/>
              </a:ext>
            </a:extLst>
          </p:cNvPr>
          <p:cNvSpPr>
            <a:spLocks noGrp="1"/>
          </p:cNvSpPr>
          <p:nvPr>
            <p:ph type="ftr" sz="quarter" idx="11"/>
          </p:nvPr>
        </p:nvSpPr>
        <p:spPr/>
        <p:txBody>
          <a:bodyPr/>
          <a:lstStyle/>
          <a:p>
            <a:r>
              <a:rPr lang="en-US"/>
              <a:t>Microsoft Fabric</a:t>
            </a:r>
          </a:p>
        </p:txBody>
      </p:sp>
    </p:spTree>
    <p:extLst>
      <p:ext uri="{BB962C8B-B14F-4D97-AF65-F5344CB8AC3E}">
        <p14:creationId xmlns:p14="http://schemas.microsoft.com/office/powerpoint/2010/main" val="5298961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Blank Title Slide w/ content_1">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118B99-EDB8-26F6-D931-6B76FBD84D01}"/>
              </a:ext>
            </a:extLst>
          </p:cNvPr>
          <p:cNvSpPr>
            <a:spLocks noGrp="1"/>
          </p:cNvSpPr>
          <p:nvPr>
            <p:ph type="ftr" sz="quarter" idx="24"/>
          </p:nvPr>
        </p:nvSpPr>
        <p:spPr/>
        <p:txBody>
          <a:bodyPr/>
          <a:lstStyle/>
          <a:p>
            <a:r>
              <a:rPr lang="en-US"/>
              <a:t>Microsoft Fabric / Section title</a:t>
            </a:r>
          </a:p>
        </p:txBody>
      </p:sp>
      <p:sp>
        <p:nvSpPr>
          <p:cNvPr id="3" name="Slide Number Placeholder 2">
            <a:extLst>
              <a:ext uri="{FF2B5EF4-FFF2-40B4-BE49-F238E27FC236}">
                <a16:creationId xmlns:a16="http://schemas.microsoft.com/office/drawing/2014/main" id="{322B802A-624A-BC0C-4635-AE7C26664AA9}"/>
              </a:ext>
            </a:extLst>
          </p:cNvPr>
          <p:cNvSpPr>
            <a:spLocks noGrp="1"/>
          </p:cNvSpPr>
          <p:nvPr>
            <p:ph type="sldNum" sz="quarter" idx="25"/>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652647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1" y="2843774"/>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sp>
        <p:nvSpPr>
          <p:cNvPr id="9" name="Rectangle 8">
            <a:hlinkClick r:id="" action="ppaction://noaction"/>
            <a:extLst>
              <a:ext uri="{FF2B5EF4-FFF2-40B4-BE49-F238E27FC236}">
                <a16:creationId xmlns:a16="http://schemas.microsoft.com/office/drawing/2014/main" id="{946C478C-2B4E-DD4C-BC83-9CCC28E4DF5E}"/>
              </a:ext>
            </a:extLst>
          </p:cNvPr>
          <p:cNvSpPr/>
          <p:nvPr userDrawn="1"/>
        </p:nvSpPr>
        <p:spPr bwMode="auto">
          <a:xfrm>
            <a:off x="11360728"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9443246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rk Content (White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59064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plash Sc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41428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Break Slide">
    <p:spTree>
      <p:nvGrpSpPr>
        <p:cNvPr id="1" name=""/>
        <p:cNvGrpSpPr/>
        <p:nvPr/>
      </p:nvGrpSpPr>
      <p:grpSpPr>
        <a:xfrm>
          <a:off x="0" y="0"/>
          <a:ext cx="0" cy="0"/>
          <a:chOff x="0" y="0"/>
          <a:chExt cx="0" cy="0"/>
        </a:xfrm>
      </p:grpSpPr>
      <p:sp>
        <p:nvSpPr>
          <p:cNvPr id="15" name="Text Placeholder 2">
            <a:extLst>
              <a:ext uri="{FF2B5EF4-FFF2-40B4-BE49-F238E27FC236}">
                <a16:creationId xmlns:a16="http://schemas.microsoft.com/office/drawing/2014/main" id="{091E24DE-EFB1-0B46-A1A5-D4A0F86E2C80}"/>
              </a:ext>
            </a:extLst>
          </p:cNvPr>
          <p:cNvSpPr>
            <a:spLocks noGrp="1"/>
          </p:cNvSpPr>
          <p:nvPr>
            <p:ph type="body" sz="quarter" idx="10" hasCustomPrompt="1"/>
          </p:nvPr>
        </p:nvSpPr>
        <p:spPr>
          <a:xfrm>
            <a:off x="737938" y="1628799"/>
            <a:ext cx="10764252" cy="3857601"/>
          </a:xfrm>
          <a:prstGeom prst="rect">
            <a:avLst/>
          </a:prstGeom>
        </p:spPr>
        <p:txBody>
          <a:bodyPr/>
          <a:lstStyle>
            <a:lvl1pPr marL="0" indent="0">
              <a:buNone/>
              <a:defRPr sz="4800" b="1">
                <a:solidFill>
                  <a:srgbClr val="BCA045"/>
                </a:solidFill>
                <a:latin typeface="Arial" panose="020B0604020202020204" pitchFamily="34" charset="0"/>
                <a:cs typeface="Arial" panose="020B0604020202020204" pitchFamily="34" charset="0"/>
              </a:defRPr>
            </a:lvl1pPr>
            <a:lvl2pPr>
              <a:defRPr>
                <a:solidFill>
                  <a:srgbClr val="00E2FF"/>
                </a:solidFill>
              </a:defRPr>
            </a:lvl2pPr>
            <a:lvl3pPr>
              <a:defRPr>
                <a:solidFill>
                  <a:srgbClr val="00E2FF"/>
                </a:solidFill>
              </a:defRPr>
            </a:lvl3pPr>
            <a:lvl4pPr>
              <a:defRPr>
                <a:solidFill>
                  <a:srgbClr val="00E2FF"/>
                </a:solidFill>
              </a:defRPr>
            </a:lvl4pPr>
            <a:lvl5pPr>
              <a:defRPr>
                <a:solidFill>
                  <a:srgbClr val="00E2FF"/>
                </a:solidFill>
              </a:defRPr>
            </a:lvl5pPr>
          </a:lstStyle>
          <a:p>
            <a:pPr lvl="0"/>
            <a:r>
              <a:rPr lang="en-US"/>
              <a:t>Section title</a:t>
            </a:r>
          </a:p>
        </p:txBody>
      </p:sp>
    </p:spTree>
    <p:extLst>
      <p:ext uri="{BB962C8B-B14F-4D97-AF65-F5344CB8AC3E}">
        <p14:creationId xmlns:p14="http://schemas.microsoft.com/office/powerpoint/2010/main" val="8879368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with Subtitle and Content">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563563" y="1223009"/>
            <a:ext cx="11064557" cy="365126"/>
          </a:xfrm>
          <a:prstGeom prst="rect">
            <a:avLst/>
          </a:prstGeom>
        </p:spPr>
        <p:txBody>
          <a:bodyPr>
            <a:noAutofit/>
          </a:bodyPr>
          <a:lstStyle>
            <a:lvl1pPr marL="0" indent="0" algn="l">
              <a:buNone/>
              <a:defRPr sz="1800" b="0" i="0">
                <a:solidFill>
                  <a:srgbClr val="000000"/>
                </a:solidFill>
                <a:latin typeface="Segoe Sans Text Light" pitchFamily="2" charset="0"/>
                <a:cs typeface="Segoe Sans Text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pic>
        <p:nvPicPr>
          <p:cNvPr id="8" name="Picture 7" descr="A close up of a glass&#10;&#10;Description automatically generated">
            <a:extLst>
              <a:ext uri="{FF2B5EF4-FFF2-40B4-BE49-F238E27FC236}">
                <a16:creationId xmlns:a16="http://schemas.microsoft.com/office/drawing/2014/main" id="{2896E0AE-371E-4494-6ADA-5BAFA49B1C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a:outerShdw blurRad="76200" dist="220776" dir="18900000" sy="23000" kx="-1200000" algn="bl" rotWithShape="0">
              <a:schemeClr val="bg1">
                <a:lumMod val="50000"/>
                <a:lumOff val="50000"/>
                <a:alpha val="13000"/>
              </a:schemeClr>
            </a:outerShdw>
          </a:effectLst>
        </p:spPr>
      </p:pic>
      <p:sp>
        <p:nvSpPr>
          <p:cNvPr id="7" name="Title 6">
            <a:extLst>
              <a:ext uri="{FF2B5EF4-FFF2-40B4-BE49-F238E27FC236}">
                <a16:creationId xmlns:a16="http://schemas.microsoft.com/office/drawing/2014/main" id="{BEB4FFFB-ABF9-18E8-B222-740ACF8838B9}"/>
              </a:ext>
            </a:extLst>
          </p:cNvPr>
          <p:cNvSpPr>
            <a:spLocks noGrp="1"/>
          </p:cNvSpPr>
          <p:nvPr>
            <p:ph type="title"/>
          </p:nvPr>
        </p:nvSpPr>
        <p:spPr/>
        <p:txBody>
          <a:bodyPr/>
          <a:lstStyle/>
          <a:p>
            <a:r>
              <a:rPr lang="en-US"/>
              <a:t>Click to edit Master title style</a:t>
            </a:r>
          </a:p>
        </p:txBody>
      </p:sp>
      <p:sp>
        <p:nvSpPr>
          <p:cNvPr id="11" name="Text Placeholder 10">
            <a:extLst>
              <a:ext uri="{FF2B5EF4-FFF2-40B4-BE49-F238E27FC236}">
                <a16:creationId xmlns:a16="http://schemas.microsoft.com/office/drawing/2014/main" id="{2297EC21-F422-BB5B-41E8-F1281900949D}"/>
              </a:ext>
            </a:extLst>
          </p:cNvPr>
          <p:cNvSpPr>
            <a:spLocks noGrp="1"/>
          </p:cNvSpPr>
          <p:nvPr>
            <p:ph type="body" sz="quarter" idx="27"/>
          </p:nvPr>
        </p:nvSpPr>
        <p:spPr>
          <a:xfrm>
            <a:off x="563563" y="1820863"/>
            <a:ext cx="11064875" cy="4359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B0971B86-45C6-94D7-7910-3BDA1174AC61}"/>
              </a:ext>
            </a:extLst>
          </p:cNvPr>
          <p:cNvSpPr>
            <a:spLocks noGrp="1"/>
          </p:cNvSpPr>
          <p:nvPr>
            <p:ph type="ftr" sz="quarter" idx="28"/>
          </p:nvPr>
        </p:nvSpPr>
        <p:spPr/>
        <p:txBody>
          <a:bodyPr/>
          <a:lstStyle/>
          <a:p>
            <a:r>
              <a:rPr lang="en-US"/>
              <a:t>Microsoft Fabric Community Conference 2024</a:t>
            </a:r>
          </a:p>
        </p:txBody>
      </p:sp>
      <p:sp>
        <p:nvSpPr>
          <p:cNvPr id="3" name="Slide Number Placeholder 2">
            <a:extLst>
              <a:ext uri="{FF2B5EF4-FFF2-40B4-BE49-F238E27FC236}">
                <a16:creationId xmlns:a16="http://schemas.microsoft.com/office/drawing/2014/main" id="{FABB67B1-DF27-BBD6-90F1-D074B4B704D1}"/>
              </a:ext>
            </a:extLst>
          </p:cNvPr>
          <p:cNvSpPr>
            <a:spLocks noGrp="1"/>
          </p:cNvSpPr>
          <p:nvPr>
            <p:ph type="sldNum" sz="quarter" idx="29"/>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076158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45812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in Content : Title + Text Box">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10747375" cy="42354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7574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 Content : Title + Text Box">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10747375" cy="42354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73235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Main Content : Title + Text Box">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10747375" cy="42354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21002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ain Content : Title + Dual Text Box">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5143128" cy="42354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12">
            <a:extLst>
              <a:ext uri="{FF2B5EF4-FFF2-40B4-BE49-F238E27FC236}">
                <a16:creationId xmlns:a16="http://schemas.microsoft.com/office/drawing/2014/main" id="{B4DB5CA4-F374-B64C-81F3-7E6BC9504177}"/>
              </a:ext>
            </a:extLst>
          </p:cNvPr>
          <p:cNvSpPr>
            <a:spLocks noGrp="1"/>
          </p:cNvSpPr>
          <p:nvPr>
            <p:ph type="body" sz="quarter" idx="12"/>
          </p:nvPr>
        </p:nvSpPr>
        <p:spPr>
          <a:xfrm>
            <a:off x="6372597" y="1700213"/>
            <a:ext cx="5143128" cy="42354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12255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ain Content - Dark BKG : Title + Dual Text Box">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5143128" cy="42354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12">
            <a:extLst>
              <a:ext uri="{FF2B5EF4-FFF2-40B4-BE49-F238E27FC236}">
                <a16:creationId xmlns:a16="http://schemas.microsoft.com/office/drawing/2014/main" id="{B4DB5CA4-F374-B64C-81F3-7E6BC9504177}"/>
              </a:ext>
            </a:extLst>
          </p:cNvPr>
          <p:cNvSpPr>
            <a:spLocks noGrp="1"/>
          </p:cNvSpPr>
          <p:nvPr>
            <p:ph type="body" sz="quarter" idx="12"/>
          </p:nvPr>
        </p:nvSpPr>
        <p:spPr>
          <a:xfrm>
            <a:off x="6372597" y="1700213"/>
            <a:ext cx="5143128" cy="42354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72271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Main Content : Visual Data">
    <p:spTree>
      <p:nvGrpSpPr>
        <p:cNvPr id="1" name=""/>
        <p:cNvGrpSpPr/>
        <p:nvPr/>
      </p:nvGrpSpPr>
      <p:grpSpPr>
        <a:xfrm>
          <a:off x="0" y="0"/>
          <a:ext cx="0" cy="0"/>
          <a:chOff x="0" y="0"/>
          <a:chExt cx="0" cy="0"/>
        </a:xfrm>
      </p:grpSpPr>
      <p:sp>
        <p:nvSpPr>
          <p:cNvPr id="14" name="Content Placeholder 12">
            <a:extLst>
              <a:ext uri="{FF2B5EF4-FFF2-40B4-BE49-F238E27FC236}">
                <a16:creationId xmlns:a16="http://schemas.microsoft.com/office/drawing/2014/main" id="{2C0C7565-66F8-5E4F-BC70-B52629A037BD}"/>
              </a:ext>
            </a:extLst>
          </p:cNvPr>
          <p:cNvSpPr>
            <a:spLocks noGrp="1"/>
          </p:cNvSpPr>
          <p:nvPr>
            <p:ph sz="quarter" idx="12"/>
          </p:nvPr>
        </p:nvSpPr>
        <p:spPr>
          <a:xfrm>
            <a:off x="736600" y="736600"/>
            <a:ext cx="10793413" cy="5195888"/>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88167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ain Content : Title + Visual Data">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A54FBFB0-DCDC-C848-901F-75B727D01B69}"/>
              </a:ext>
            </a:extLst>
          </p:cNvPr>
          <p:cNvSpPr>
            <a:spLocks noGrp="1"/>
          </p:cNvSpPr>
          <p:nvPr>
            <p:ph type="title" hasCustomPrompt="1"/>
          </p:nvPr>
        </p:nvSpPr>
        <p:spPr>
          <a:xfrm>
            <a:off x="757990" y="798262"/>
            <a:ext cx="5204111" cy="1046579"/>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Text Placeholder 12">
            <a:extLst>
              <a:ext uri="{FF2B5EF4-FFF2-40B4-BE49-F238E27FC236}">
                <a16:creationId xmlns:a16="http://schemas.microsoft.com/office/drawing/2014/main" id="{E6537CD3-4D9A-184F-8D06-E1B8E2D9036C}"/>
              </a:ext>
            </a:extLst>
          </p:cNvPr>
          <p:cNvSpPr>
            <a:spLocks noGrp="1"/>
          </p:cNvSpPr>
          <p:nvPr>
            <p:ph type="body" sz="quarter" idx="12"/>
          </p:nvPr>
        </p:nvSpPr>
        <p:spPr>
          <a:xfrm>
            <a:off x="738188" y="2005263"/>
            <a:ext cx="5213433" cy="3930399"/>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DC03047F-22E2-5B43-86A2-7583C9DB314F}"/>
              </a:ext>
            </a:extLst>
          </p:cNvPr>
          <p:cNvSpPr>
            <a:spLocks noGrp="1"/>
          </p:cNvSpPr>
          <p:nvPr>
            <p:ph sz="quarter" idx="13"/>
          </p:nvPr>
        </p:nvSpPr>
        <p:spPr>
          <a:xfrm>
            <a:off x="6157913" y="757238"/>
            <a:ext cx="5372100" cy="52006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30942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ain Content - Dark BKG : Title + Visual Data">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A54FBFB0-DCDC-C848-901F-75B727D01B69}"/>
              </a:ext>
            </a:extLst>
          </p:cNvPr>
          <p:cNvSpPr>
            <a:spLocks noGrp="1"/>
          </p:cNvSpPr>
          <p:nvPr>
            <p:ph type="title" hasCustomPrompt="1"/>
          </p:nvPr>
        </p:nvSpPr>
        <p:spPr>
          <a:xfrm>
            <a:off x="757990" y="798262"/>
            <a:ext cx="5204111" cy="1046579"/>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Text Placeholder 12">
            <a:extLst>
              <a:ext uri="{FF2B5EF4-FFF2-40B4-BE49-F238E27FC236}">
                <a16:creationId xmlns:a16="http://schemas.microsoft.com/office/drawing/2014/main" id="{E6537CD3-4D9A-184F-8D06-E1B8E2D9036C}"/>
              </a:ext>
            </a:extLst>
          </p:cNvPr>
          <p:cNvSpPr>
            <a:spLocks noGrp="1"/>
          </p:cNvSpPr>
          <p:nvPr>
            <p:ph type="body" sz="quarter" idx="12"/>
          </p:nvPr>
        </p:nvSpPr>
        <p:spPr>
          <a:xfrm>
            <a:off x="738188" y="2005263"/>
            <a:ext cx="5213433" cy="3930399"/>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DC03047F-22E2-5B43-86A2-7583C9DB314F}"/>
              </a:ext>
            </a:extLst>
          </p:cNvPr>
          <p:cNvSpPr>
            <a:spLocks noGrp="1"/>
          </p:cNvSpPr>
          <p:nvPr>
            <p:ph sz="quarter" idx="13"/>
          </p:nvPr>
        </p:nvSpPr>
        <p:spPr>
          <a:xfrm>
            <a:off x="6157913" y="757238"/>
            <a:ext cx="5372100" cy="52006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45806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ain Content : Visual Data + Text">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1C79D75D-1604-BB44-B1C9-298036D703C2}"/>
              </a:ext>
            </a:extLst>
          </p:cNvPr>
          <p:cNvSpPr>
            <a:spLocks noGrp="1"/>
          </p:cNvSpPr>
          <p:nvPr>
            <p:ph type="title" hasCustomPrompt="1"/>
          </p:nvPr>
        </p:nvSpPr>
        <p:spPr>
          <a:xfrm>
            <a:off x="6196264" y="798262"/>
            <a:ext cx="5204111" cy="1046579"/>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Text Placeholder 12">
            <a:extLst>
              <a:ext uri="{FF2B5EF4-FFF2-40B4-BE49-F238E27FC236}">
                <a16:creationId xmlns:a16="http://schemas.microsoft.com/office/drawing/2014/main" id="{005221B5-9309-224F-87A9-A3D8D9938437}"/>
              </a:ext>
            </a:extLst>
          </p:cNvPr>
          <p:cNvSpPr>
            <a:spLocks noGrp="1"/>
          </p:cNvSpPr>
          <p:nvPr>
            <p:ph type="body" sz="quarter" idx="12"/>
          </p:nvPr>
        </p:nvSpPr>
        <p:spPr>
          <a:xfrm>
            <a:off x="6176462" y="2005263"/>
            <a:ext cx="5213433" cy="3930399"/>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7">
            <a:extLst>
              <a:ext uri="{FF2B5EF4-FFF2-40B4-BE49-F238E27FC236}">
                <a16:creationId xmlns:a16="http://schemas.microsoft.com/office/drawing/2014/main" id="{FDD66AF7-F6A9-AC40-9D50-9BAAC73B385D}"/>
              </a:ext>
            </a:extLst>
          </p:cNvPr>
          <p:cNvSpPr>
            <a:spLocks noGrp="1"/>
          </p:cNvSpPr>
          <p:nvPr>
            <p:ph sz="quarter" idx="13"/>
          </p:nvPr>
        </p:nvSpPr>
        <p:spPr>
          <a:xfrm>
            <a:off x="742951" y="757238"/>
            <a:ext cx="5243512" cy="52006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06848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ain Content : Title + Dual Visual Data">
    <p:spTree>
      <p:nvGrpSpPr>
        <p:cNvPr id="1" name=""/>
        <p:cNvGrpSpPr/>
        <p:nvPr/>
      </p:nvGrpSpPr>
      <p:grpSpPr>
        <a:xfrm>
          <a:off x="0" y="0"/>
          <a:ext cx="0" cy="0"/>
          <a:chOff x="0" y="0"/>
          <a:chExt cx="0" cy="0"/>
        </a:xfrm>
      </p:grpSpPr>
      <p:sp>
        <p:nvSpPr>
          <p:cNvPr id="9" name="Content Placeholder 7">
            <a:extLst>
              <a:ext uri="{FF2B5EF4-FFF2-40B4-BE49-F238E27FC236}">
                <a16:creationId xmlns:a16="http://schemas.microsoft.com/office/drawing/2014/main" id="{FDD66AF7-F6A9-AC40-9D50-9BAAC73B385D}"/>
              </a:ext>
            </a:extLst>
          </p:cNvPr>
          <p:cNvSpPr>
            <a:spLocks noGrp="1"/>
          </p:cNvSpPr>
          <p:nvPr>
            <p:ph sz="quarter" idx="13"/>
          </p:nvPr>
        </p:nvSpPr>
        <p:spPr>
          <a:xfrm>
            <a:off x="742951" y="1885950"/>
            <a:ext cx="5100637" cy="4071938"/>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7">
            <a:extLst>
              <a:ext uri="{FF2B5EF4-FFF2-40B4-BE49-F238E27FC236}">
                <a16:creationId xmlns:a16="http://schemas.microsoft.com/office/drawing/2014/main" id="{AD4D50A4-B734-AD41-8654-79DC681E4E1B}"/>
              </a:ext>
            </a:extLst>
          </p:cNvPr>
          <p:cNvSpPr>
            <a:spLocks noGrp="1"/>
          </p:cNvSpPr>
          <p:nvPr>
            <p:ph sz="quarter" idx="14"/>
          </p:nvPr>
        </p:nvSpPr>
        <p:spPr>
          <a:xfrm>
            <a:off x="6157913" y="1885950"/>
            <a:ext cx="5372100" cy="4071938"/>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0">
            <a:extLst>
              <a:ext uri="{FF2B5EF4-FFF2-40B4-BE49-F238E27FC236}">
                <a16:creationId xmlns:a16="http://schemas.microsoft.com/office/drawing/2014/main" id="{9ECF72A8-B638-3842-8B60-7DFC3C6C0C79}"/>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9938714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78375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ark Content (White Background)">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4008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Main Content : Title + Text Box">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10747375" cy="42354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51598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ain Content - Dark BKG : Title + Dual Text Box">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5143128" cy="42354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12">
            <a:extLst>
              <a:ext uri="{FF2B5EF4-FFF2-40B4-BE49-F238E27FC236}">
                <a16:creationId xmlns:a16="http://schemas.microsoft.com/office/drawing/2014/main" id="{B4DB5CA4-F374-B64C-81F3-7E6BC9504177}"/>
              </a:ext>
            </a:extLst>
          </p:cNvPr>
          <p:cNvSpPr>
            <a:spLocks noGrp="1"/>
          </p:cNvSpPr>
          <p:nvPr>
            <p:ph type="body" sz="quarter" idx="12"/>
          </p:nvPr>
        </p:nvSpPr>
        <p:spPr>
          <a:xfrm>
            <a:off x="6372597" y="1700213"/>
            <a:ext cx="5143128" cy="42354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4258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ain Content : Title + Dual Text Box">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5143128" cy="42354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12">
            <a:extLst>
              <a:ext uri="{FF2B5EF4-FFF2-40B4-BE49-F238E27FC236}">
                <a16:creationId xmlns:a16="http://schemas.microsoft.com/office/drawing/2014/main" id="{B4DB5CA4-F374-B64C-81F3-7E6BC9504177}"/>
              </a:ext>
            </a:extLst>
          </p:cNvPr>
          <p:cNvSpPr>
            <a:spLocks noGrp="1"/>
          </p:cNvSpPr>
          <p:nvPr>
            <p:ph type="body" sz="quarter" idx="12"/>
          </p:nvPr>
        </p:nvSpPr>
        <p:spPr>
          <a:xfrm>
            <a:off x="6372597" y="1700213"/>
            <a:ext cx="5143128" cy="42354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1751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ain Content - Dark BKG : Title + Dual Text Box">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5143128" cy="42354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12">
            <a:extLst>
              <a:ext uri="{FF2B5EF4-FFF2-40B4-BE49-F238E27FC236}">
                <a16:creationId xmlns:a16="http://schemas.microsoft.com/office/drawing/2014/main" id="{B4DB5CA4-F374-B64C-81F3-7E6BC9504177}"/>
              </a:ext>
            </a:extLst>
          </p:cNvPr>
          <p:cNvSpPr>
            <a:spLocks noGrp="1"/>
          </p:cNvSpPr>
          <p:nvPr>
            <p:ph type="body" sz="quarter" idx="12"/>
          </p:nvPr>
        </p:nvSpPr>
        <p:spPr>
          <a:xfrm>
            <a:off x="6372597" y="1700213"/>
            <a:ext cx="5143128" cy="42354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0593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in Content : Visual Data">
    <p:spTree>
      <p:nvGrpSpPr>
        <p:cNvPr id="1" name=""/>
        <p:cNvGrpSpPr/>
        <p:nvPr/>
      </p:nvGrpSpPr>
      <p:grpSpPr>
        <a:xfrm>
          <a:off x="0" y="0"/>
          <a:ext cx="0" cy="0"/>
          <a:chOff x="0" y="0"/>
          <a:chExt cx="0" cy="0"/>
        </a:xfrm>
      </p:grpSpPr>
      <p:sp>
        <p:nvSpPr>
          <p:cNvPr id="14" name="Content Placeholder 12">
            <a:extLst>
              <a:ext uri="{FF2B5EF4-FFF2-40B4-BE49-F238E27FC236}">
                <a16:creationId xmlns:a16="http://schemas.microsoft.com/office/drawing/2014/main" id="{2C0C7565-66F8-5E4F-BC70-B52629A037BD}"/>
              </a:ext>
            </a:extLst>
          </p:cNvPr>
          <p:cNvSpPr>
            <a:spLocks noGrp="1"/>
          </p:cNvSpPr>
          <p:nvPr>
            <p:ph sz="quarter" idx="12"/>
          </p:nvPr>
        </p:nvSpPr>
        <p:spPr>
          <a:xfrm>
            <a:off x="736600" y="736600"/>
            <a:ext cx="10793413" cy="5195888"/>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6598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ain Content : Title + Visual Data">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A54FBFB0-DCDC-C848-901F-75B727D01B69}"/>
              </a:ext>
            </a:extLst>
          </p:cNvPr>
          <p:cNvSpPr>
            <a:spLocks noGrp="1"/>
          </p:cNvSpPr>
          <p:nvPr>
            <p:ph type="title" hasCustomPrompt="1"/>
          </p:nvPr>
        </p:nvSpPr>
        <p:spPr>
          <a:xfrm>
            <a:off x="757990" y="798262"/>
            <a:ext cx="5204111" cy="1046579"/>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Text Placeholder 12">
            <a:extLst>
              <a:ext uri="{FF2B5EF4-FFF2-40B4-BE49-F238E27FC236}">
                <a16:creationId xmlns:a16="http://schemas.microsoft.com/office/drawing/2014/main" id="{E6537CD3-4D9A-184F-8D06-E1B8E2D9036C}"/>
              </a:ext>
            </a:extLst>
          </p:cNvPr>
          <p:cNvSpPr>
            <a:spLocks noGrp="1"/>
          </p:cNvSpPr>
          <p:nvPr>
            <p:ph type="body" sz="quarter" idx="12"/>
          </p:nvPr>
        </p:nvSpPr>
        <p:spPr>
          <a:xfrm>
            <a:off x="738188" y="2005263"/>
            <a:ext cx="5213433" cy="3930399"/>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DC03047F-22E2-5B43-86A2-7583C9DB314F}"/>
              </a:ext>
            </a:extLst>
          </p:cNvPr>
          <p:cNvSpPr>
            <a:spLocks noGrp="1"/>
          </p:cNvSpPr>
          <p:nvPr>
            <p:ph sz="quarter" idx="13"/>
          </p:nvPr>
        </p:nvSpPr>
        <p:spPr>
          <a:xfrm>
            <a:off x="6157913" y="757238"/>
            <a:ext cx="5372100" cy="52006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5417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ain Content - Dark BKG : Title + Visual Dat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A54FBFB0-DCDC-C848-901F-75B727D01B69}"/>
              </a:ext>
            </a:extLst>
          </p:cNvPr>
          <p:cNvSpPr>
            <a:spLocks noGrp="1"/>
          </p:cNvSpPr>
          <p:nvPr>
            <p:ph type="title" hasCustomPrompt="1"/>
          </p:nvPr>
        </p:nvSpPr>
        <p:spPr>
          <a:xfrm>
            <a:off x="757990" y="798262"/>
            <a:ext cx="5204111" cy="1046579"/>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Text Placeholder 12">
            <a:extLst>
              <a:ext uri="{FF2B5EF4-FFF2-40B4-BE49-F238E27FC236}">
                <a16:creationId xmlns:a16="http://schemas.microsoft.com/office/drawing/2014/main" id="{E6537CD3-4D9A-184F-8D06-E1B8E2D9036C}"/>
              </a:ext>
            </a:extLst>
          </p:cNvPr>
          <p:cNvSpPr>
            <a:spLocks noGrp="1"/>
          </p:cNvSpPr>
          <p:nvPr>
            <p:ph type="body" sz="quarter" idx="12"/>
          </p:nvPr>
        </p:nvSpPr>
        <p:spPr>
          <a:xfrm>
            <a:off x="738188" y="2005263"/>
            <a:ext cx="5213433" cy="3930399"/>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DC03047F-22E2-5B43-86A2-7583C9DB314F}"/>
              </a:ext>
            </a:extLst>
          </p:cNvPr>
          <p:cNvSpPr>
            <a:spLocks noGrp="1"/>
          </p:cNvSpPr>
          <p:nvPr>
            <p:ph sz="quarter" idx="13"/>
          </p:nvPr>
        </p:nvSpPr>
        <p:spPr>
          <a:xfrm>
            <a:off x="6157913" y="757238"/>
            <a:ext cx="5372100" cy="520065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8442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in Content : Visual Data + Text">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1C79D75D-1604-BB44-B1C9-298036D703C2}"/>
              </a:ext>
            </a:extLst>
          </p:cNvPr>
          <p:cNvSpPr>
            <a:spLocks noGrp="1"/>
          </p:cNvSpPr>
          <p:nvPr>
            <p:ph type="title" hasCustomPrompt="1"/>
          </p:nvPr>
        </p:nvSpPr>
        <p:spPr>
          <a:xfrm>
            <a:off x="6196264" y="798262"/>
            <a:ext cx="5204111" cy="1046579"/>
          </a:xfrm>
          <a:prstGeom prst="rect">
            <a:avLst/>
          </a:prstGeom>
        </p:spPr>
        <p:txBody>
          <a:bodyPr/>
          <a:lstStyle>
            <a:lvl1pPr>
              <a:defRPr sz="3200" b="1">
                <a:solidFill>
                  <a:srgbClr val="BCA045"/>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Text Placeholder 12">
            <a:extLst>
              <a:ext uri="{FF2B5EF4-FFF2-40B4-BE49-F238E27FC236}">
                <a16:creationId xmlns:a16="http://schemas.microsoft.com/office/drawing/2014/main" id="{005221B5-9309-224F-87A9-A3D8D9938437}"/>
              </a:ext>
            </a:extLst>
          </p:cNvPr>
          <p:cNvSpPr>
            <a:spLocks noGrp="1"/>
          </p:cNvSpPr>
          <p:nvPr>
            <p:ph type="body" sz="quarter" idx="12"/>
          </p:nvPr>
        </p:nvSpPr>
        <p:spPr>
          <a:xfrm>
            <a:off x="6176462" y="2005263"/>
            <a:ext cx="5213433" cy="3930399"/>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7">
            <a:extLst>
              <a:ext uri="{FF2B5EF4-FFF2-40B4-BE49-F238E27FC236}">
                <a16:creationId xmlns:a16="http://schemas.microsoft.com/office/drawing/2014/main" id="{FDD66AF7-F6A9-AC40-9D50-9BAAC73B385D}"/>
              </a:ext>
            </a:extLst>
          </p:cNvPr>
          <p:cNvSpPr>
            <a:spLocks noGrp="1"/>
          </p:cNvSpPr>
          <p:nvPr>
            <p:ph sz="quarter" idx="13"/>
          </p:nvPr>
        </p:nvSpPr>
        <p:spPr>
          <a:xfrm>
            <a:off x="742951" y="757238"/>
            <a:ext cx="5243512" cy="520065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50448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4.xml"/><Relationship Id="rId1" Type="http://schemas.openxmlformats.org/officeDocument/2006/relationships/slideLayout" Target="../slideLayouts/slideLayout15.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image" Target="../media/image7.jpe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image" Target="../media/image9.jpeg"/><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theme" Target="../theme/theme6.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30.xml"/><Relationship Id="rId1" Type="http://schemas.openxmlformats.org/officeDocument/2006/relationships/slideLayout" Target="../slideLayouts/slideLayout29.xml"/><Relationship Id="rId4" Type="http://schemas.openxmlformats.org/officeDocument/2006/relationships/image" Target="../media/image10.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1765972"/>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8291486"/>
      </p:ext>
    </p:extLst>
  </p:cSld>
  <p:clrMap bg1="lt1" tx1="dk1" bg2="lt2" tx2="dk2" accent1="accent1" accent2="accent2" accent3="accent3" accent4="accent4" accent5="accent5" accent6="accent6" hlink="hlink" folHlink="folHlink"/>
  <p:sldLayoutIdLst>
    <p:sldLayoutId id="2147483683" r:id="rId1"/>
    <p:sldLayoutId id="2147483692" r:id="rId2"/>
    <p:sldLayoutId id="2147483689" r:id="rId3"/>
    <p:sldLayoutId id="2147483693" r:id="rId4"/>
    <p:sldLayoutId id="2147483686" r:id="rId5"/>
    <p:sldLayoutId id="2147483687" r:id="rId6"/>
    <p:sldLayoutId id="2147483694" r:id="rId7"/>
    <p:sldLayoutId id="2147483688" r:id="rId8"/>
    <p:sldLayoutId id="2147483690"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519618"/>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3854183"/>
      </p:ext>
    </p:extLst>
  </p:cSld>
  <p:clrMap bg1="lt1" tx1="dk1" bg2="lt2" tx2="dk2" accent1="accent1" accent2="accent2" accent3="accent3" accent4="accent4" accent5="accent5" accent6="accent6" hlink="hlink" folHlink="folHlink"/>
  <p:sldLayoutIdLst>
    <p:sldLayoutId id="214748370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5"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546170"/>
      </p:ext>
    </p:extLst>
  </p:cSld>
  <p:clrMap bg1="lt1" tx1="dk1" bg2="lt2" tx2="dk2" accent1="accent1" accent2="accent2" accent3="accent3" accent4="accent4" accent5="accent5" accent6="accent6" hlink="hlink" folHlink="folHlink"/>
  <p:sldLayoutIdLst>
    <p:sldLayoutId id="2147483703" r:id="rId1"/>
    <p:sldLayoutId id="2147483720" r:id="rId2"/>
    <p:sldLayoutId id="214748372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8517758"/>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7"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894333"/>
      </p:ext>
    </p:extLst>
  </p:cSld>
  <p:clrMap bg1="lt1" tx1="dk1" bg2="lt2" tx2="dk2" accent1="accent1" accent2="accent2" accent3="accent3" accent4="accent4" accent5="accent5" accent6="accent6" hlink="hlink" folHlink="folHlink"/>
  <p:sldLayoutIdLst>
    <p:sldLayoutId id="2147483715" r:id="rId1"/>
    <p:sldLayoutId id="214748371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 Id="rId14" Type="http://schemas.openxmlformats.org/officeDocument/2006/relationships/image" Target="../media/image42.svg"/></Relationships>
</file>

<file path=ppt/slides/_rels/slide16.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7.png"/><Relationship Id="rId12" Type="http://schemas.openxmlformats.org/officeDocument/2006/relationships/image" Target="../media/image46.svg"/><Relationship Id="rId2" Type="http://schemas.openxmlformats.org/officeDocument/2006/relationships/notesSlide" Target="../notesSlides/notesSlide14.xml"/><Relationship Id="rId16"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44.sv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27.png"/><Relationship Id="rId10" Type="http://schemas.openxmlformats.org/officeDocument/2006/relationships/image" Target="../media/image45.svg"/><Relationship Id="rId4" Type="http://schemas.openxmlformats.org/officeDocument/2006/relationships/image" Target="../media/image43.svg"/><Relationship Id="rId9" Type="http://schemas.openxmlformats.org/officeDocument/2006/relationships/image" Target="../media/image35.png"/><Relationship Id="rId14" Type="http://schemas.openxmlformats.org/officeDocument/2006/relationships/image" Target="../media/image42.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9.xml"/><Relationship Id="rId5" Type="http://schemas.openxmlformats.org/officeDocument/2006/relationships/image" Target="../media/image13.jpeg"/><Relationship Id="rId4" Type="http://schemas.openxmlformats.org/officeDocument/2006/relationships/image" Target="../media/image12.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svg"/><Relationship Id="rId2" Type="http://schemas.openxmlformats.org/officeDocument/2006/relationships/notesSlide" Target="../notesSlides/notesSlide27.xml"/><Relationship Id="rId1" Type="http://schemas.openxmlformats.org/officeDocument/2006/relationships/slideLayout" Target="../slideLayouts/slideLayout27.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0.svg"/><Relationship Id="rId4" Type="http://schemas.openxmlformats.org/officeDocument/2006/relationships/image" Target="../media/image54.svg"/><Relationship Id="rId9" Type="http://schemas.openxmlformats.org/officeDocument/2006/relationships/image" Target="../media/image59.pn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30.xml"/><Relationship Id="rId5" Type="http://schemas.openxmlformats.org/officeDocument/2006/relationships/image" Target="../media/image64.png"/><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8.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8.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99857"/>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0557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E91EA5-153C-8F72-92CE-9EFF1670010F}"/>
              </a:ext>
            </a:extLst>
          </p:cNvPr>
          <p:cNvSpPr>
            <a:spLocks noGrp="1"/>
          </p:cNvSpPr>
          <p:nvPr>
            <p:ph type="body" sz="quarter" idx="10"/>
          </p:nvPr>
        </p:nvSpPr>
        <p:spPr>
          <a:xfrm>
            <a:off x="1747589" y="2344861"/>
            <a:ext cx="1344861" cy="1007939"/>
          </a:xfrm>
        </p:spPr>
        <p:txBody>
          <a:bodyPr/>
          <a:lstStyle/>
          <a:p>
            <a:r>
              <a:rPr lang="en-US" sz="8000" dirty="0">
                <a:latin typeface="Arial" panose="020B0604020202020204" pitchFamily="34" charset="0"/>
                <a:cs typeface="Arial" panose="020B0604020202020204" pitchFamily="34" charset="0"/>
              </a:rPr>
              <a:t>#1</a:t>
            </a:r>
          </a:p>
        </p:txBody>
      </p:sp>
      <p:sp>
        <p:nvSpPr>
          <p:cNvPr id="7" name="TextBox 6">
            <a:extLst>
              <a:ext uri="{FF2B5EF4-FFF2-40B4-BE49-F238E27FC236}">
                <a16:creationId xmlns:a16="http://schemas.microsoft.com/office/drawing/2014/main" id="{A33DB41E-47B5-D49A-176D-DD4FBCB7B94A}"/>
              </a:ext>
            </a:extLst>
          </p:cNvPr>
          <p:cNvSpPr txBox="1"/>
          <p:nvPr/>
        </p:nvSpPr>
        <p:spPr>
          <a:xfrm>
            <a:off x="5353235" y="775227"/>
            <a:ext cx="6094476" cy="4401205"/>
          </a:xfrm>
          <a:prstGeom prst="rect">
            <a:avLst/>
          </a:prstGeom>
          <a:noFill/>
        </p:spPr>
        <p:txBody>
          <a:bodyPr wrap="square">
            <a:spAutoFit/>
          </a:bodyPr>
          <a:lstStyle/>
          <a:p>
            <a:r>
              <a:rPr lang="en-US" sz="4000" dirty="0">
                <a:solidFill>
                  <a:schemeClr val="bg1"/>
                </a:solidFill>
              </a:rPr>
              <a:t>Raise your hand if you have ever tried Microsoft Fabric before. </a:t>
            </a:r>
            <a:br>
              <a:rPr lang="en-US" sz="4000" dirty="0">
                <a:solidFill>
                  <a:schemeClr val="bg1"/>
                </a:solidFill>
              </a:rPr>
            </a:br>
            <a:br>
              <a:rPr lang="en-US" sz="4000" dirty="0">
                <a:solidFill>
                  <a:schemeClr val="bg1"/>
                </a:solidFill>
              </a:rPr>
            </a:br>
            <a:r>
              <a:rPr lang="en-US" sz="4000" dirty="0">
                <a:solidFill>
                  <a:schemeClr val="bg1"/>
                </a:solidFill>
              </a:rPr>
              <a:t>This could be in any context, just any prior exposure at all.</a:t>
            </a:r>
          </a:p>
        </p:txBody>
      </p:sp>
    </p:spTree>
    <p:extLst>
      <p:ext uri="{BB962C8B-B14F-4D97-AF65-F5344CB8AC3E}">
        <p14:creationId xmlns:p14="http://schemas.microsoft.com/office/powerpoint/2010/main" val="1047623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E91EA5-153C-8F72-92CE-9EFF1670010F}"/>
              </a:ext>
            </a:extLst>
          </p:cNvPr>
          <p:cNvSpPr>
            <a:spLocks noGrp="1"/>
          </p:cNvSpPr>
          <p:nvPr>
            <p:ph type="body" sz="quarter" idx="10"/>
          </p:nvPr>
        </p:nvSpPr>
        <p:spPr>
          <a:xfrm>
            <a:off x="1747589" y="2344861"/>
            <a:ext cx="1344861" cy="1007939"/>
          </a:xfrm>
        </p:spPr>
        <p:txBody>
          <a:bodyPr/>
          <a:lstStyle/>
          <a:p>
            <a:r>
              <a:rPr lang="en-US" sz="8000" dirty="0">
                <a:latin typeface="Arial" panose="020B0604020202020204" pitchFamily="34" charset="0"/>
                <a:cs typeface="Arial" panose="020B0604020202020204" pitchFamily="34" charset="0"/>
              </a:rPr>
              <a:t>#2</a:t>
            </a:r>
          </a:p>
        </p:txBody>
      </p:sp>
      <p:sp>
        <p:nvSpPr>
          <p:cNvPr id="7" name="TextBox 6">
            <a:extLst>
              <a:ext uri="{FF2B5EF4-FFF2-40B4-BE49-F238E27FC236}">
                <a16:creationId xmlns:a16="http://schemas.microsoft.com/office/drawing/2014/main" id="{A33DB41E-47B5-D49A-176D-DD4FBCB7B94A}"/>
              </a:ext>
            </a:extLst>
          </p:cNvPr>
          <p:cNvSpPr txBox="1"/>
          <p:nvPr/>
        </p:nvSpPr>
        <p:spPr>
          <a:xfrm>
            <a:off x="5353235" y="775227"/>
            <a:ext cx="6094476" cy="3785652"/>
          </a:xfrm>
          <a:prstGeom prst="rect">
            <a:avLst/>
          </a:prstGeom>
          <a:noFill/>
        </p:spPr>
        <p:txBody>
          <a:bodyPr wrap="square">
            <a:spAutoFit/>
          </a:bodyPr>
          <a:lstStyle/>
          <a:p>
            <a:r>
              <a:rPr lang="en-US" sz="4000" dirty="0">
                <a:solidFill>
                  <a:schemeClr val="bg1"/>
                </a:solidFill>
              </a:rPr>
              <a:t>Raise your hand if you have explored more than three contexts within Fabric, such as Power BI, Data Science, Data Factory, or Data Engineering.</a:t>
            </a:r>
          </a:p>
        </p:txBody>
      </p:sp>
    </p:spTree>
    <p:extLst>
      <p:ext uri="{BB962C8B-B14F-4D97-AF65-F5344CB8AC3E}">
        <p14:creationId xmlns:p14="http://schemas.microsoft.com/office/powerpoint/2010/main" val="2211613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E91EA5-153C-8F72-92CE-9EFF1670010F}"/>
              </a:ext>
            </a:extLst>
          </p:cNvPr>
          <p:cNvSpPr>
            <a:spLocks noGrp="1"/>
          </p:cNvSpPr>
          <p:nvPr>
            <p:ph type="body" sz="quarter" idx="10"/>
          </p:nvPr>
        </p:nvSpPr>
        <p:spPr>
          <a:xfrm>
            <a:off x="1747589" y="2344861"/>
            <a:ext cx="1344861" cy="1007939"/>
          </a:xfrm>
        </p:spPr>
        <p:txBody>
          <a:bodyPr/>
          <a:lstStyle/>
          <a:p>
            <a:r>
              <a:rPr lang="en-US" sz="8000" dirty="0">
                <a:latin typeface="Arial" panose="020B0604020202020204" pitchFamily="34" charset="0"/>
                <a:cs typeface="Arial" panose="020B0604020202020204" pitchFamily="34" charset="0"/>
              </a:rPr>
              <a:t>#3</a:t>
            </a:r>
          </a:p>
        </p:txBody>
      </p:sp>
      <p:sp>
        <p:nvSpPr>
          <p:cNvPr id="7" name="TextBox 6">
            <a:extLst>
              <a:ext uri="{FF2B5EF4-FFF2-40B4-BE49-F238E27FC236}">
                <a16:creationId xmlns:a16="http://schemas.microsoft.com/office/drawing/2014/main" id="{A33DB41E-47B5-D49A-176D-DD4FBCB7B94A}"/>
              </a:ext>
            </a:extLst>
          </p:cNvPr>
          <p:cNvSpPr txBox="1"/>
          <p:nvPr/>
        </p:nvSpPr>
        <p:spPr>
          <a:xfrm>
            <a:off x="5353235" y="775227"/>
            <a:ext cx="6094476" cy="5016758"/>
          </a:xfrm>
          <a:prstGeom prst="rect">
            <a:avLst/>
          </a:prstGeom>
          <a:noFill/>
        </p:spPr>
        <p:txBody>
          <a:bodyPr wrap="square">
            <a:spAutoFit/>
          </a:bodyPr>
          <a:lstStyle/>
          <a:p>
            <a:r>
              <a:rPr lang="en-US" sz="4000" dirty="0">
                <a:solidFill>
                  <a:schemeClr val="bg1"/>
                </a:solidFill>
              </a:rPr>
              <a:t>Raise your hand if you, or your company, have faced challenges with orchestrating and integrating different tools to ingest, process, and maximize the value from data.</a:t>
            </a:r>
          </a:p>
        </p:txBody>
      </p:sp>
    </p:spTree>
    <p:extLst>
      <p:ext uri="{BB962C8B-B14F-4D97-AF65-F5344CB8AC3E}">
        <p14:creationId xmlns:p14="http://schemas.microsoft.com/office/powerpoint/2010/main" val="371144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E91EA5-153C-8F72-92CE-9EFF1670010F}"/>
              </a:ext>
            </a:extLst>
          </p:cNvPr>
          <p:cNvSpPr>
            <a:spLocks noGrp="1"/>
          </p:cNvSpPr>
          <p:nvPr>
            <p:ph type="body" sz="quarter" idx="10"/>
          </p:nvPr>
        </p:nvSpPr>
        <p:spPr>
          <a:xfrm>
            <a:off x="737939" y="2402011"/>
            <a:ext cx="7263062" cy="1659007"/>
          </a:xfrm>
        </p:spPr>
        <p:txBody>
          <a:bodyPr/>
          <a:lstStyle/>
          <a:p>
            <a:r>
              <a:rPr lang="en-US" dirty="0">
                <a:latin typeface="Arial" panose="020B0604020202020204" pitchFamily="34" charset="0"/>
                <a:cs typeface="Arial" panose="020B0604020202020204" pitchFamily="34" charset="0"/>
              </a:rPr>
              <a:t>Step 0</a:t>
            </a:r>
          </a:p>
        </p:txBody>
      </p:sp>
      <p:sp>
        <p:nvSpPr>
          <p:cNvPr id="8" name="TextBox 7">
            <a:extLst>
              <a:ext uri="{FF2B5EF4-FFF2-40B4-BE49-F238E27FC236}">
                <a16:creationId xmlns:a16="http://schemas.microsoft.com/office/drawing/2014/main" id="{C9247B38-6100-6395-E6E8-EE4F29FC3B2C}"/>
              </a:ext>
            </a:extLst>
          </p:cNvPr>
          <p:cNvSpPr txBox="1"/>
          <p:nvPr/>
        </p:nvSpPr>
        <p:spPr>
          <a:xfrm>
            <a:off x="806958" y="3414687"/>
            <a:ext cx="6094476" cy="461665"/>
          </a:xfrm>
          <a:prstGeom prst="rect">
            <a:avLst/>
          </a:prstGeom>
          <a:noFill/>
        </p:spPr>
        <p:txBody>
          <a:bodyPr wrap="square">
            <a:spAutoFit/>
          </a:bodyPr>
          <a:lstStyle/>
          <a:p>
            <a:r>
              <a:rPr lang="en-US" sz="2400" dirty="0">
                <a:solidFill>
                  <a:schemeClr val="bg1"/>
                </a:solidFill>
              </a:rPr>
              <a:t>Set Up and Overview of Fabric Data Platform</a:t>
            </a:r>
          </a:p>
        </p:txBody>
      </p:sp>
    </p:spTree>
    <p:extLst>
      <p:ext uri="{BB962C8B-B14F-4D97-AF65-F5344CB8AC3E}">
        <p14:creationId xmlns:p14="http://schemas.microsoft.com/office/powerpoint/2010/main" val="3855004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53">
            <a:extLst>
              <a:ext uri="{FF2B5EF4-FFF2-40B4-BE49-F238E27FC236}">
                <a16:creationId xmlns:a16="http://schemas.microsoft.com/office/drawing/2014/main" id="{B3A8216B-4481-3AC9-CEE2-4AD60C2463A4}"/>
              </a:ext>
            </a:extLst>
          </p:cNvPr>
          <p:cNvSpPr txBox="1">
            <a:spLocks/>
          </p:cNvSpPr>
          <p:nvPr/>
        </p:nvSpPr>
        <p:spPr>
          <a:xfrm>
            <a:off x="581025" y="365125"/>
            <a:ext cx="11029949" cy="549275"/>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b="0" i="0" kern="1200">
                <a:solidFill>
                  <a:schemeClr val="tx1"/>
                </a:solidFill>
                <a:latin typeface="+mj-lt"/>
                <a:ea typeface="+mj-ea"/>
                <a:cs typeface="Segoe Sans Display"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225B61"/>
                </a:solidFill>
                <a:effectLst/>
                <a:uLnTx/>
                <a:uFillTx/>
                <a:latin typeface="Segoe Sans Display"/>
                <a:ea typeface="+mj-ea"/>
                <a:cs typeface="Segoe Sans Display" pitchFamily="2" charset="0"/>
              </a:rPr>
              <a:t>Microsoft Fabric   </a:t>
            </a:r>
          </a:p>
        </p:txBody>
      </p:sp>
      <p:pic>
        <p:nvPicPr>
          <p:cNvPr id="43" name="Picture 42">
            <a:extLst>
              <a:ext uri="{FF2B5EF4-FFF2-40B4-BE49-F238E27FC236}">
                <a16:creationId xmlns:a16="http://schemas.microsoft.com/office/drawing/2014/main" id="{911BA849-5670-3DA5-A5AE-3F9B966F353D}"/>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3377" y="376028"/>
            <a:ext cx="854597" cy="854593"/>
          </a:xfrm>
          <a:prstGeom prst="rect">
            <a:avLst/>
          </a:prstGeom>
          <a:effectLst/>
        </p:spPr>
      </p:pic>
      <p:grpSp>
        <p:nvGrpSpPr>
          <p:cNvPr id="44" name="Group 43">
            <a:extLst>
              <a:ext uri="{FF2B5EF4-FFF2-40B4-BE49-F238E27FC236}">
                <a16:creationId xmlns:a16="http://schemas.microsoft.com/office/drawing/2014/main" id="{AE778A52-1C81-8BBC-853B-D20234B32604}"/>
              </a:ext>
              <a:ext uri="{C183D7F6-B498-43B3-948B-1728B52AA6E4}">
                <adec:decorative xmlns:adec="http://schemas.microsoft.com/office/drawing/2017/decorative" val="1"/>
              </a:ext>
            </a:extLst>
          </p:cNvPr>
          <p:cNvGrpSpPr/>
          <p:nvPr/>
        </p:nvGrpSpPr>
        <p:grpSpPr>
          <a:xfrm>
            <a:off x="581025" y="1577975"/>
            <a:ext cx="11029950" cy="4518025"/>
            <a:chOff x="581025" y="1577975"/>
            <a:chExt cx="11029950" cy="4518025"/>
          </a:xfrm>
        </p:grpSpPr>
        <p:sp>
          <p:nvSpPr>
            <p:cNvPr id="45" name="Rounded Rectangle 6">
              <a:extLst>
                <a:ext uri="{FF2B5EF4-FFF2-40B4-BE49-F238E27FC236}">
                  <a16:creationId xmlns:a16="http://schemas.microsoft.com/office/drawing/2014/main" id="{D126E846-0A72-6583-D6F6-9860033D0804}"/>
                </a:ext>
                <a:ext uri="{C183D7F6-B498-43B3-948B-1728B52AA6E4}">
                  <adec:decorative xmlns:adec="http://schemas.microsoft.com/office/drawing/2017/decorative" val="1"/>
                </a:ext>
              </a:extLst>
            </p:cNvPr>
            <p:cNvSpPr/>
            <p:nvPr/>
          </p:nvSpPr>
          <p:spPr bwMode="auto">
            <a:xfrm>
              <a:off x="725938" y="1895721"/>
              <a:ext cx="1435881" cy="1334401"/>
            </a:xfrm>
            <a:prstGeom prst="roundRect">
              <a:avLst>
                <a:gd name="adj" fmla="val 5399"/>
              </a:avLst>
            </a:prstGeom>
            <a:solidFill>
              <a:srgbClr val="FFFFFF">
                <a:alpha val="94098"/>
              </a:srgbClr>
            </a:solidFill>
            <a:ln w="6350" cap="flat" cmpd="sng" algn="ctr">
              <a:noFill/>
              <a:prstDash val="solid"/>
              <a:miter lim="800000"/>
              <a:headEnd type="none" w="med" len="med"/>
              <a:tailEnd type="none" w="med" len="med"/>
            </a:ln>
            <a:effectLst>
              <a:outerShdw blurRad="127000" dist="38100" dir="2700000" algn="tl" rotWithShape="0">
                <a:prstClr val="black">
                  <a:alpha val="15000"/>
                </a:prstClr>
              </a:outerShdw>
            </a:effectLst>
          </p:spPr>
          <p:txBody>
            <a:bodyPr rot="0" spcFirstLastPara="0" vertOverflow="overflow" horzOverflow="overflow" vert="horz" wrap="square" lIns="91440" tIns="1097280" rIns="91440" bIns="45720" numCol="1" spcCol="0" rtlCol="0" fromWordArt="0" anchor="t"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err="1">
                <a:ln>
                  <a:noFill/>
                </a:ln>
                <a:solidFill>
                  <a:srgbClr val="225B61"/>
                </a:solidFill>
                <a:effectLst/>
                <a:uLnTx/>
                <a:uFillTx/>
                <a:latin typeface="Segoe Sans Text Semilight"/>
                <a:ea typeface="+mn-ea"/>
                <a:cs typeface="Segoe UI" panose="020B0502040204020203" pitchFamily="34" charset="0"/>
              </a:endParaRPr>
            </a:p>
          </p:txBody>
        </p:sp>
        <p:sp>
          <p:nvSpPr>
            <p:cNvPr id="46" name="Rounded Rectangle 10">
              <a:extLst>
                <a:ext uri="{FF2B5EF4-FFF2-40B4-BE49-F238E27FC236}">
                  <a16:creationId xmlns:a16="http://schemas.microsoft.com/office/drawing/2014/main" id="{0A4E2A4B-1CD4-7A46-EF4E-BE9CD4E9E95F}"/>
                </a:ext>
                <a:ext uri="{C183D7F6-B498-43B3-948B-1728B52AA6E4}">
                  <adec:decorative xmlns:adec="http://schemas.microsoft.com/office/drawing/2017/decorative" val="1"/>
                </a:ext>
              </a:extLst>
            </p:cNvPr>
            <p:cNvSpPr/>
            <p:nvPr/>
          </p:nvSpPr>
          <p:spPr bwMode="auto">
            <a:xfrm>
              <a:off x="2276645" y="1895721"/>
              <a:ext cx="1435881" cy="1334401"/>
            </a:xfrm>
            <a:prstGeom prst="roundRect">
              <a:avLst>
                <a:gd name="adj" fmla="val 5399"/>
              </a:avLst>
            </a:prstGeom>
            <a:solidFill>
              <a:srgbClr val="FFFFFF">
                <a:alpha val="94098"/>
              </a:srgbClr>
            </a:solidFill>
            <a:ln w="6350" cap="flat" cmpd="sng" algn="ctr">
              <a:noFill/>
              <a:prstDash val="solid"/>
              <a:miter lim="800000"/>
              <a:headEnd type="none" w="med" len="med"/>
              <a:tailEnd type="none" w="med" len="med"/>
            </a:ln>
            <a:effectLst>
              <a:outerShdw blurRad="127000" dist="38100" dir="2700000" algn="tl" rotWithShape="0">
                <a:prstClr val="black">
                  <a:alpha val="15000"/>
                </a:prstClr>
              </a:outerShdw>
            </a:effectLst>
          </p:spPr>
          <p:txBody>
            <a:bodyPr rot="0" spcFirstLastPara="0" vertOverflow="overflow" horzOverflow="overflow" vert="horz" wrap="square" lIns="91440" tIns="1097280" rIns="91440" bIns="45720" numCol="1" spcCol="0" rtlCol="0" fromWordArt="0" anchor="t"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err="1">
                <a:ln>
                  <a:noFill/>
                </a:ln>
                <a:solidFill>
                  <a:srgbClr val="225B61"/>
                </a:solidFill>
                <a:effectLst/>
                <a:uLnTx/>
                <a:uFillTx/>
                <a:latin typeface="Segoe Sans Text Semilight"/>
                <a:ea typeface="+mn-ea"/>
                <a:cs typeface="Segoe UI" panose="020B0502040204020203" pitchFamily="34" charset="0"/>
              </a:endParaRPr>
            </a:p>
          </p:txBody>
        </p:sp>
        <p:sp>
          <p:nvSpPr>
            <p:cNvPr id="47" name="Rounded Rectangle 14">
              <a:extLst>
                <a:ext uri="{FF2B5EF4-FFF2-40B4-BE49-F238E27FC236}">
                  <a16:creationId xmlns:a16="http://schemas.microsoft.com/office/drawing/2014/main" id="{B7B37710-A2DA-FFAA-99B7-1183B008F35A}"/>
                </a:ext>
                <a:ext uri="{C183D7F6-B498-43B3-948B-1728B52AA6E4}">
                  <adec:decorative xmlns:adec="http://schemas.microsoft.com/office/drawing/2017/decorative" val="1"/>
                </a:ext>
              </a:extLst>
            </p:cNvPr>
            <p:cNvSpPr/>
            <p:nvPr/>
          </p:nvSpPr>
          <p:spPr bwMode="auto">
            <a:xfrm>
              <a:off x="3827352" y="1895721"/>
              <a:ext cx="1435881" cy="1334401"/>
            </a:xfrm>
            <a:prstGeom prst="roundRect">
              <a:avLst>
                <a:gd name="adj" fmla="val 5399"/>
              </a:avLst>
            </a:prstGeom>
            <a:solidFill>
              <a:srgbClr val="FFFFFF">
                <a:alpha val="94098"/>
              </a:srgbClr>
            </a:solidFill>
            <a:ln w="6350" cap="flat" cmpd="sng" algn="ctr">
              <a:noFill/>
              <a:prstDash val="solid"/>
              <a:miter lim="800000"/>
              <a:headEnd type="none" w="med" len="med"/>
              <a:tailEnd type="none" w="med" len="med"/>
            </a:ln>
            <a:effectLst>
              <a:outerShdw blurRad="127000" dist="38100" dir="2700000" algn="tl" rotWithShape="0">
                <a:prstClr val="black">
                  <a:alpha val="15000"/>
                </a:prstClr>
              </a:outerShdw>
            </a:effectLst>
          </p:spPr>
          <p:txBody>
            <a:bodyPr rot="0" spcFirstLastPara="0" vertOverflow="overflow" horzOverflow="overflow" vert="horz" wrap="square" lIns="91440" tIns="1097280" rIns="91440" bIns="45720" numCol="1" spcCol="0" rtlCol="0" fromWordArt="0" anchor="t"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err="1">
                <a:ln>
                  <a:noFill/>
                </a:ln>
                <a:solidFill>
                  <a:srgbClr val="225B61"/>
                </a:solidFill>
                <a:effectLst/>
                <a:uLnTx/>
                <a:uFillTx/>
                <a:latin typeface="Segoe Sans Text Semilight"/>
                <a:ea typeface="+mn-ea"/>
                <a:cs typeface="Segoe UI" panose="020B0502040204020203" pitchFamily="34" charset="0"/>
              </a:endParaRPr>
            </a:p>
          </p:txBody>
        </p:sp>
        <p:sp>
          <p:nvSpPr>
            <p:cNvPr id="48" name="Rounded Rectangle 18">
              <a:extLst>
                <a:ext uri="{FF2B5EF4-FFF2-40B4-BE49-F238E27FC236}">
                  <a16:creationId xmlns:a16="http://schemas.microsoft.com/office/drawing/2014/main" id="{B72C5E7E-A24D-E23C-DBD4-D742B68FE0F4}"/>
                </a:ext>
                <a:ext uri="{C183D7F6-B498-43B3-948B-1728B52AA6E4}">
                  <adec:decorative xmlns:adec="http://schemas.microsoft.com/office/drawing/2017/decorative" val="1"/>
                </a:ext>
              </a:extLst>
            </p:cNvPr>
            <p:cNvSpPr/>
            <p:nvPr/>
          </p:nvSpPr>
          <p:spPr bwMode="auto">
            <a:xfrm>
              <a:off x="5378059" y="1895721"/>
              <a:ext cx="1435881" cy="1334401"/>
            </a:xfrm>
            <a:prstGeom prst="roundRect">
              <a:avLst>
                <a:gd name="adj" fmla="val 5399"/>
              </a:avLst>
            </a:prstGeom>
            <a:solidFill>
              <a:srgbClr val="FFFFFF">
                <a:alpha val="94098"/>
              </a:srgbClr>
            </a:solidFill>
            <a:ln w="6350" cap="flat" cmpd="sng" algn="ctr">
              <a:noFill/>
              <a:prstDash val="solid"/>
              <a:miter lim="800000"/>
              <a:headEnd type="none" w="med" len="med"/>
              <a:tailEnd type="none" w="med" len="med"/>
            </a:ln>
            <a:effectLst>
              <a:outerShdw blurRad="127000" dist="38100" dir="2700000" algn="tl" rotWithShape="0">
                <a:prstClr val="black">
                  <a:alpha val="15000"/>
                </a:prstClr>
              </a:outerShdw>
            </a:effectLst>
          </p:spPr>
          <p:txBody>
            <a:bodyPr rot="0" spcFirstLastPara="0" vertOverflow="overflow" horzOverflow="overflow" vert="horz" wrap="square" lIns="91440" tIns="1097280" rIns="91440" bIns="45720" numCol="1" spcCol="0" rtlCol="0" fromWordArt="0" anchor="t"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err="1">
                <a:ln>
                  <a:noFill/>
                </a:ln>
                <a:solidFill>
                  <a:srgbClr val="225B61"/>
                </a:solidFill>
                <a:effectLst/>
                <a:uLnTx/>
                <a:uFillTx/>
                <a:latin typeface="Segoe Sans Text Semilight"/>
                <a:ea typeface="+mn-ea"/>
                <a:cs typeface="Segoe UI" panose="020B0502040204020203" pitchFamily="34" charset="0"/>
              </a:endParaRPr>
            </a:p>
          </p:txBody>
        </p:sp>
        <p:sp>
          <p:nvSpPr>
            <p:cNvPr id="49" name="Rounded Rectangle 22">
              <a:extLst>
                <a:ext uri="{FF2B5EF4-FFF2-40B4-BE49-F238E27FC236}">
                  <a16:creationId xmlns:a16="http://schemas.microsoft.com/office/drawing/2014/main" id="{F9F2DDA4-B258-23A5-86BA-DD8A6F5F461F}"/>
                </a:ext>
                <a:ext uri="{C183D7F6-B498-43B3-948B-1728B52AA6E4}">
                  <adec:decorative xmlns:adec="http://schemas.microsoft.com/office/drawing/2017/decorative" val="1"/>
                </a:ext>
              </a:extLst>
            </p:cNvPr>
            <p:cNvSpPr/>
            <p:nvPr/>
          </p:nvSpPr>
          <p:spPr bwMode="auto">
            <a:xfrm>
              <a:off x="6928766" y="1895721"/>
              <a:ext cx="1435881" cy="1334401"/>
            </a:xfrm>
            <a:prstGeom prst="roundRect">
              <a:avLst>
                <a:gd name="adj" fmla="val 5399"/>
              </a:avLst>
            </a:prstGeom>
            <a:solidFill>
              <a:srgbClr val="FFFFFF">
                <a:alpha val="94098"/>
              </a:srgbClr>
            </a:solidFill>
            <a:ln w="28575" cap="flat" cmpd="sng" algn="ctr">
              <a:noFill/>
              <a:prstDash val="solid"/>
              <a:miter lim="800000"/>
              <a:headEnd type="none" w="med" len="med"/>
              <a:tailEnd type="none" w="med" len="med"/>
            </a:ln>
            <a:effectLst>
              <a:outerShdw blurRad="127000" dist="38100" dir="2700000" algn="tl" rotWithShape="0">
                <a:prstClr val="black">
                  <a:alpha val="15000"/>
                </a:prstClr>
              </a:outerShdw>
            </a:effectLst>
          </p:spPr>
          <p:txBody>
            <a:bodyPr rot="0" spcFirstLastPara="0" vertOverflow="overflow" horzOverflow="overflow" vert="horz" wrap="square" lIns="91440" tIns="1097280" rIns="91440" bIns="45720" numCol="1" spcCol="0" rtlCol="0" fromWordArt="0" anchor="t"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err="1">
                <a:ln>
                  <a:noFill/>
                </a:ln>
                <a:solidFill>
                  <a:srgbClr val="225B61"/>
                </a:solidFill>
                <a:effectLst/>
                <a:uLnTx/>
                <a:uFillTx/>
                <a:latin typeface="Segoe Sans Text Semilight"/>
                <a:ea typeface="+mn-ea"/>
                <a:cs typeface="Segoe UI" panose="020B0502040204020203" pitchFamily="34" charset="0"/>
              </a:endParaRPr>
            </a:p>
          </p:txBody>
        </p:sp>
        <p:sp>
          <p:nvSpPr>
            <p:cNvPr id="50" name="Rounded Rectangle 26">
              <a:extLst>
                <a:ext uri="{FF2B5EF4-FFF2-40B4-BE49-F238E27FC236}">
                  <a16:creationId xmlns:a16="http://schemas.microsoft.com/office/drawing/2014/main" id="{B7784757-D3B6-42C7-2C3F-272BC16D6F79}"/>
                </a:ext>
                <a:ext uri="{C183D7F6-B498-43B3-948B-1728B52AA6E4}">
                  <adec:decorative xmlns:adec="http://schemas.microsoft.com/office/drawing/2017/decorative" val="1"/>
                </a:ext>
              </a:extLst>
            </p:cNvPr>
            <p:cNvSpPr/>
            <p:nvPr/>
          </p:nvSpPr>
          <p:spPr bwMode="auto">
            <a:xfrm>
              <a:off x="8479473" y="1895721"/>
              <a:ext cx="1435881" cy="1334401"/>
            </a:xfrm>
            <a:prstGeom prst="roundRect">
              <a:avLst>
                <a:gd name="adj" fmla="val 5399"/>
              </a:avLst>
            </a:prstGeom>
            <a:solidFill>
              <a:srgbClr val="FFFFFF">
                <a:alpha val="94098"/>
              </a:srgbClr>
            </a:solidFill>
            <a:ln w="6350" cap="flat" cmpd="sng" algn="ctr">
              <a:noFill/>
              <a:prstDash val="solid"/>
              <a:miter lim="800000"/>
              <a:headEnd type="none" w="med" len="med"/>
              <a:tailEnd type="none" w="med" len="med"/>
            </a:ln>
            <a:effectLst>
              <a:outerShdw blurRad="127000" dist="38100" dir="2700000" algn="tl" rotWithShape="0">
                <a:prstClr val="black">
                  <a:alpha val="15000"/>
                </a:prstClr>
              </a:outerShdw>
            </a:effectLst>
          </p:spPr>
          <p:txBody>
            <a:bodyPr rot="0" spcFirstLastPara="0" vertOverflow="overflow" horzOverflow="overflow" vert="horz" wrap="square" lIns="91440" tIns="1097280" rIns="91440" bIns="45720" numCol="1" spcCol="0" rtlCol="0" fromWordArt="0" anchor="t"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latin typeface="Segoe Sans Text Semilight"/>
                <a:ea typeface="+mn-ea"/>
                <a:cs typeface="Segoe UI" panose="020B0502040204020203" pitchFamily="34" charset="0"/>
              </a:endParaRPr>
            </a:p>
          </p:txBody>
        </p:sp>
        <p:sp>
          <p:nvSpPr>
            <p:cNvPr id="51" name="Rounded Rectangle 32">
              <a:extLst>
                <a:ext uri="{FF2B5EF4-FFF2-40B4-BE49-F238E27FC236}">
                  <a16:creationId xmlns:a16="http://schemas.microsoft.com/office/drawing/2014/main" id="{6EB7A543-209A-C857-00D6-A0BD64D89DEE}"/>
                </a:ext>
                <a:ext uri="{C183D7F6-B498-43B3-948B-1728B52AA6E4}">
                  <adec:decorative xmlns:adec="http://schemas.microsoft.com/office/drawing/2017/decorative" val="1"/>
                </a:ext>
              </a:extLst>
            </p:cNvPr>
            <p:cNvSpPr/>
            <p:nvPr/>
          </p:nvSpPr>
          <p:spPr bwMode="auto">
            <a:xfrm>
              <a:off x="725938" y="4263532"/>
              <a:ext cx="10740124" cy="731520"/>
            </a:xfrm>
            <a:prstGeom prst="roundRect">
              <a:avLst>
                <a:gd name="adj" fmla="val 10944"/>
              </a:avLst>
            </a:prstGeom>
            <a:solidFill>
              <a:srgbClr val="FFFFFF"/>
            </a:solidFill>
            <a:ln w="6350" cap="flat" cmpd="sng" algn="ctr">
              <a:noFill/>
              <a:prstDash val="solid"/>
              <a:miter lim="800000"/>
              <a:headEnd type="none" w="med" len="med"/>
              <a:tailEnd type="none" w="med" len="med"/>
            </a:ln>
            <a:effectLst>
              <a:outerShdw blurRad="2286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pitchFamily="2" charset="0"/>
                <a:ea typeface="Segoe UI" pitchFamily="34" charset="0"/>
                <a:cs typeface="Segoe Sans Text" pitchFamily="2" charset="0"/>
              </a:endParaRPr>
            </a:p>
          </p:txBody>
        </p:sp>
        <p:sp>
          <p:nvSpPr>
            <p:cNvPr id="52" name="Rounded Rectangle 30">
              <a:extLst>
                <a:ext uri="{FF2B5EF4-FFF2-40B4-BE49-F238E27FC236}">
                  <a16:creationId xmlns:a16="http://schemas.microsoft.com/office/drawing/2014/main" id="{7207E850-E590-1D6D-7C5F-7AA9E1B6024D}"/>
                </a:ext>
                <a:ext uri="{C183D7F6-B498-43B3-948B-1728B52AA6E4}">
                  <adec:decorative xmlns:adec="http://schemas.microsoft.com/office/drawing/2017/decorative" val="1"/>
                </a:ext>
              </a:extLst>
            </p:cNvPr>
            <p:cNvSpPr/>
            <p:nvPr/>
          </p:nvSpPr>
          <p:spPr bwMode="auto">
            <a:xfrm>
              <a:off x="725938" y="3381067"/>
              <a:ext cx="10740124" cy="731520"/>
            </a:xfrm>
            <a:prstGeom prst="roundRect">
              <a:avLst>
                <a:gd name="adj" fmla="val 10944"/>
              </a:avLst>
            </a:prstGeom>
            <a:solidFill>
              <a:srgbClr val="FFFFFF"/>
            </a:solidFill>
            <a:ln w="6350" cap="flat" cmpd="sng" algn="ctr">
              <a:noFill/>
              <a:prstDash val="solid"/>
              <a:miter lim="800000"/>
              <a:headEnd type="none" w="med" len="med"/>
              <a:tailEnd type="none" w="med" len="med"/>
            </a:ln>
            <a:effectLst>
              <a:outerShdw blurRad="2286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pitchFamily="2" charset="0"/>
                <a:ea typeface="Segoe UI" pitchFamily="34" charset="0"/>
                <a:cs typeface="Segoe Sans Text" pitchFamily="2" charset="0"/>
              </a:endParaRPr>
            </a:p>
          </p:txBody>
        </p:sp>
        <p:sp>
          <p:nvSpPr>
            <p:cNvPr id="53" name="Rounded Rectangle 32">
              <a:extLst>
                <a:ext uri="{FF2B5EF4-FFF2-40B4-BE49-F238E27FC236}">
                  <a16:creationId xmlns:a16="http://schemas.microsoft.com/office/drawing/2014/main" id="{0D0A1402-C255-7D81-33C6-85A15B63D66B}"/>
                </a:ext>
                <a:ext uri="{C183D7F6-B498-43B3-948B-1728B52AA6E4}">
                  <adec:decorative xmlns:adec="http://schemas.microsoft.com/office/drawing/2017/decorative" val="1"/>
                </a:ext>
              </a:extLst>
            </p:cNvPr>
            <p:cNvSpPr/>
            <p:nvPr/>
          </p:nvSpPr>
          <p:spPr bwMode="auto">
            <a:xfrm>
              <a:off x="725938" y="5145998"/>
              <a:ext cx="10740124" cy="731520"/>
            </a:xfrm>
            <a:prstGeom prst="roundRect">
              <a:avLst>
                <a:gd name="adj" fmla="val 10944"/>
              </a:avLst>
            </a:prstGeom>
            <a:solidFill>
              <a:srgbClr val="FFFFFF"/>
            </a:solidFill>
            <a:ln w="6350" cap="flat" cmpd="sng" algn="ctr">
              <a:noFill/>
              <a:prstDash val="solid"/>
              <a:miter lim="800000"/>
              <a:headEnd type="none" w="med" len="med"/>
              <a:tailEnd type="none" w="med" len="med"/>
            </a:ln>
            <a:effectLst>
              <a:outerShdw blurRad="2286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pitchFamily="2" charset="0"/>
                <a:ea typeface="Segoe UI" pitchFamily="34" charset="0"/>
                <a:cs typeface="Segoe Sans Text" pitchFamily="2" charset="0"/>
              </a:endParaRPr>
            </a:p>
          </p:txBody>
        </p:sp>
        <p:sp>
          <p:nvSpPr>
            <p:cNvPr id="54" name="Rectangle: Top Corners Rounded 125">
              <a:extLst>
                <a:ext uri="{FF2B5EF4-FFF2-40B4-BE49-F238E27FC236}">
                  <a16:creationId xmlns:a16="http://schemas.microsoft.com/office/drawing/2014/main" id="{4CA17F8B-19A7-E3A5-F0A6-070E4FE4003D}"/>
                </a:ext>
                <a:ext uri="{C183D7F6-B498-43B3-948B-1728B52AA6E4}">
                  <adec:decorative xmlns:adec="http://schemas.microsoft.com/office/drawing/2017/decorative" val="1"/>
                </a:ext>
              </a:extLst>
            </p:cNvPr>
            <p:cNvSpPr/>
            <p:nvPr/>
          </p:nvSpPr>
          <p:spPr bwMode="auto">
            <a:xfrm>
              <a:off x="581025" y="1577975"/>
              <a:ext cx="11029950" cy="4518025"/>
            </a:xfrm>
            <a:prstGeom prst="roundRect">
              <a:avLst>
                <a:gd name="adj" fmla="val 3457"/>
              </a:avLst>
            </a:prstGeom>
            <a:noFill/>
            <a:ln w="19050" cap="rnd" cmpd="sng" algn="ctr">
              <a:solidFill>
                <a:srgbClr val="C0C0C0"/>
              </a:solidFill>
              <a:prstDash val="solid"/>
              <a:miter lim="800000"/>
              <a:headEnd type="none" w="sm" len="sm"/>
              <a:tailEnd type="none" w="lg" len="med"/>
            </a:ln>
            <a:effectLst/>
          </p:spPr>
          <p:txBody>
            <a:bodyPr rot="0" spcFirstLastPara="0" vertOverflow="overflow" horzOverflow="overflow" vert="horz" wrap="square" lIns="110631" tIns="88505" rIns="110631" bIns="88505" numCol="1" spcCol="0" rtlCol="0" fromWordArt="0" anchor="ctr" anchorCtr="0" forceAA="0" compatLnSpc="1">
              <a:prstTxWarp prst="textNoShape">
                <a:avLst/>
              </a:prstTxWarp>
              <a:noAutofit/>
            </a:bodyPr>
            <a:lstStyle/>
            <a:p>
              <a:pPr marL="0" marR="0" lvl="0" indent="0" algn="ctr" defTabSz="654278"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err="1">
                <a:ln>
                  <a:noFill/>
                </a:ln>
                <a:gradFill>
                  <a:gsLst>
                    <a:gs pos="25287">
                      <a:srgbClr val="FFFFFF"/>
                    </a:gs>
                    <a:gs pos="45000">
                      <a:srgbClr val="FFFFFF"/>
                    </a:gs>
                  </a:gsLst>
                  <a:lin ang="5400000" scaled="1"/>
                </a:gradFill>
                <a:effectLst/>
                <a:uLnTx/>
                <a:uFillTx/>
                <a:latin typeface="Segoe UI Semibold"/>
                <a:ea typeface="+mn-ea"/>
                <a:cs typeface="+mn-cs"/>
              </a:endParaRPr>
            </a:p>
          </p:txBody>
        </p:sp>
      </p:grpSp>
      <p:pic>
        <p:nvPicPr>
          <p:cNvPr id="55" name="Picture 54">
            <a:extLst>
              <a:ext uri="{FF2B5EF4-FFF2-40B4-BE49-F238E27FC236}">
                <a16:creationId xmlns:a16="http://schemas.microsoft.com/office/drawing/2014/main" id="{0C5AAF76-58D8-D924-12FD-8091F920B3EB}"/>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1245678" y="2061281"/>
            <a:ext cx="396401" cy="378446"/>
          </a:xfrm>
          <a:prstGeom prst="rect">
            <a:avLst/>
          </a:prstGeom>
        </p:spPr>
      </p:pic>
      <p:sp>
        <p:nvSpPr>
          <p:cNvPr id="56" name="Text Placeholder 2">
            <a:extLst>
              <a:ext uri="{FF2B5EF4-FFF2-40B4-BE49-F238E27FC236}">
                <a16:creationId xmlns:a16="http://schemas.microsoft.com/office/drawing/2014/main" id="{D6D12950-E72C-4B07-F9D0-EFCC28AA67C3}"/>
              </a:ext>
            </a:extLst>
          </p:cNvPr>
          <p:cNvSpPr txBox="1">
            <a:spLocks/>
          </p:cNvSpPr>
          <p:nvPr/>
        </p:nvSpPr>
        <p:spPr>
          <a:xfrm>
            <a:off x="973743" y="2677410"/>
            <a:ext cx="940270" cy="430887"/>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defRPr/>
            </a:pPr>
            <a:r>
              <a:rPr lang="en-US" sz="1400">
                <a:solidFill>
                  <a:srgbClr val="225B61"/>
                </a:solidFill>
                <a:latin typeface="Segoe Sans Display Semibold" pitchFamily="2" charset="0"/>
                <a:cs typeface="Segoe Sans Display Semibold" pitchFamily="2" charset="0"/>
              </a:rPr>
              <a:t>Data Factory</a:t>
            </a:r>
          </a:p>
        </p:txBody>
      </p:sp>
      <p:pic>
        <p:nvPicPr>
          <p:cNvPr id="57" name="Picture 56">
            <a:extLst>
              <a:ext uri="{FF2B5EF4-FFF2-40B4-BE49-F238E27FC236}">
                <a16:creationId xmlns:a16="http://schemas.microsoft.com/office/drawing/2014/main" id="{A32B5E92-5480-81BE-F38D-9A32E41CE007}"/>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2787375" y="2052680"/>
            <a:ext cx="414420" cy="395648"/>
          </a:xfrm>
          <a:prstGeom prst="rect">
            <a:avLst/>
          </a:prstGeom>
        </p:spPr>
      </p:pic>
      <p:sp>
        <p:nvSpPr>
          <p:cNvPr id="58" name="Text Placeholder 2">
            <a:extLst>
              <a:ext uri="{FF2B5EF4-FFF2-40B4-BE49-F238E27FC236}">
                <a16:creationId xmlns:a16="http://schemas.microsoft.com/office/drawing/2014/main" id="{42D363D1-4551-CC9E-D598-BF0198A9ABE2}"/>
              </a:ext>
            </a:extLst>
          </p:cNvPr>
          <p:cNvSpPr txBox="1">
            <a:spLocks/>
          </p:cNvSpPr>
          <p:nvPr/>
        </p:nvSpPr>
        <p:spPr>
          <a:xfrm>
            <a:off x="2502303" y="2677410"/>
            <a:ext cx="984564" cy="430887"/>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defRPr/>
            </a:pPr>
            <a:r>
              <a:rPr lang="en-US" sz="1400">
                <a:solidFill>
                  <a:srgbClr val="225B61"/>
                </a:solidFill>
                <a:latin typeface="Segoe Sans Display Semibold" pitchFamily="2" charset="0"/>
                <a:cs typeface="Segoe Sans Display Semibold" pitchFamily="2" charset="0"/>
              </a:rPr>
              <a:t>Data </a:t>
            </a:r>
            <a:br>
              <a:rPr lang="en-US" sz="1400">
                <a:solidFill>
                  <a:srgbClr val="225B61"/>
                </a:solidFill>
                <a:latin typeface="Segoe Sans Display Semibold" pitchFamily="2" charset="0"/>
                <a:cs typeface="Segoe Sans Display Semibold" pitchFamily="2" charset="0"/>
              </a:rPr>
            </a:br>
            <a:r>
              <a:rPr lang="en-US" sz="1400">
                <a:solidFill>
                  <a:srgbClr val="225B61"/>
                </a:solidFill>
                <a:latin typeface="Segoe Sans Display Semibold" pitchFamily="2" charset="0"/>
                <a:cs typeface="Segoe Sans Display Semibold" pitchFamily="2" charset="0"/>
              </a:rPr>
              <a:t>Engineering</a:t>
            </a:r>
          </a:p>
        </p:txBody>
      </p:sp>
      <p:pic>
        <p:nvPicPr>
          <p:cNvPr id="59" name="Picture 58">
            <a:extLst>
              <a:ext uri="{FF2B5EF4-FFF2-40B4-BE49-F238E27FC236}">
                <a16:creationId xmlns:a16="http://schemas.microsoft.com/office/drawing/2014/main" id="{5CA9B1B5-D7D2-BA49-69B8-1567CD42BC7C}"/>
              </a:ext>
              <a:ext uri="{C183D7F6-B498-43B3-948B-1728B52AA6E4}">
                <adec:decorative xmlns:adec="http://schemas.microsoft.com/office/drawing/2017/decorative" val="1"/>
              </a:ext>
            </a:extLst>
          </p:cNvPr>
          <p:cNvPicPr>
            <a:picLocks noChangeAspect="1"/>
          </p:cNvPicPr>
          <p:nvPr/>
        </p:nvPicPr>
        <p:blipFill>
          <a:blip r:embed="rId6"/>
          <a:srcRect/>
          <a:stretch/>
        </p:blipFill>
        <p:spPr>
          <a:xfrm>
            <a:off x="4308929" y="2067806"/>
            <a:ext cx="382732" cy="365396"/>
          </a:xfrm>
          <a:prstGeom prst="rect">
            <a:avLst/>
          </a:prstGeom>
        </p:spPr>
      </p:pic>
      <p:sp>
        <p:nvSpPr>
          <p:cNvPr id="60" name="Text Placeholder 2">
            <a:extLst>
              <a:ext uri="{FF2B5EF4-FFF2-40B4-BE49-F238E27FC236}">
                <a16:creationId xmlns:a16="http://schemas.microsoft.com/office/drawing/2014/main" id="{9F7921F3-6A75-662F-F1D0-AF75474A39FA}"/>
              </a:ext>
            </a:extLst>
          </p:cNvPr>
          <p:cNvSpPr txBox="1">
            <a:spLocks/>
          </p:cNvSpPr>
          <p:nvPr/>
        </p:nvSpPr>
        <p:spPr>
          <a:xfrm>
            <a:off x="4059440" y="2677410"/>
            <a:ext cx="971706" cy="430887"/>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defRPr/>
            </a:pPr>
            <a:r>
              <a:rPr lang="en-US" sz="1400">
                <a:solidFill>
                  <a:srgbClr val="225B61"/>
                </a:solidFill>
                <a:latin typeface="Segoe Sans Display Semibold" pitchFamily="2" charset="0"/>
                <a:cs typeface="Segoe Sans Display Semibold" pitchFamily="2" charset="0"/>
              </a:rPr>
              <a:t>Data </a:t>
            </a:r>
            <a:br>
              <a:rPr lang="en-US" sz="1400">
                <a:solidFill>
                  <a:srgbClr val="225B61"/>
                </a:solidFill>
                <a:latin typeface="Segoe Sans Display Semibold" pitchFamily="2" charset="0"/>
                <a:cs typeface="Segoe Sans Display Semibold" pitchFamily="2" charset="0"/>
              </a:rPr>
            </a:br>
            <a:r>
              <a:rPr lang="en-US" sz="1400">
                <a:solidFill>
                  <a:srgbClr val="225B61"/>
                </a:solidFill>
                <a:latin typeface="Segoe Sans Display Semibold" pitchFamily="2" charset="0"/>
                <a:cs typeface="Segoe Sans Display Semibold" pitchFamily="2" charset="0"/>
              </a:rPr>
              <a:t>Warehouse</a:t>
            </a:r>
          </a:p>
        </p:txBody>
      </p:sp>
      <p:pic>
        <p:nvPicPr>
          <p:cNvPr id="61" name="Picture 60">
            <a:extLst>
              <a:ext uri="{FF2B5EF4-FFF2-40B4-BE49-F238E27FC236}">
                <a16:creationId xmlns:a16="http://schemas.microsoft.com/office/drawing/2014/main" id="{040B5186-B1E4-226C-B5DD-2A572892CAF0}"/>
              </a:ext>
              <a:ext uri="{C183D7F6-B498-43B3-948B-1728B52AA6E4}">
                <adec:decorative xmlns:adec="http://schemas.microsoft.com/office/drawing/2017/decorative" val="1"/>
              </a:ext>
            </a:extLst>
          </p:cNvPr>
          <p:cNvPicPr>
            <a:picLocks noChangeAspect="1"/>
          </p:cNvPicPr>
          <p:nvPr/>
        </p:nvPicPr>
        <p:blipFill>
          <a:blip r:embed="rId7"/>
          <a:srcRect/>
          <a:stretch/>
        </p:blipFill>
        <p:spPr>
          <a:xfrm>
            <a:off x="5893802" y="2057465"/>
            <a:ext cx="404397" cy="386078"/>
          </a:xfrm>
          <a:prstGeom prst="rect">
            <a:avLst/>
          </a:prstGeom>
        </p:spPr>
      </p:pic>
      <p:sp>
        <p:nvSpPr>
          <p:cNvPr id="62" name="Text Placeholder 2">
            <a:extLst>
              <a:ext uri="{FF2B5EF4-FFF2-40B4-BE49-F238E27FC236}">
                <a16:creationId xmlns:a16="http://schemas.microsoft.com/office/drawing/2014/main" id="{FBCAAC3C-FA1A-30EC-716C-E9FA69958F91}"/>
              </a:ext>
            </a:extLst>
          </p:cNvPr>
          <p:cNvSpPr txBox="1">
            <a:spLocks/>
          </p:cNvSpPr>
          <p:nvPr/>
        </p:nvSpPr>
        <p:spPr>
          <a:xfrm>
            <a:off x="5740399" y="2677410"/>
            <a:ext cx="711202" cy="430887"/>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defRPr/>
            </a:pPr>
            <a:r>
              <a:rPr lang="en-US" sz="1400">
                <a:solidFill>
                  <a:srgbClr val="225B61"/>
                </a:solidFill>
                <a:latin typeface="Segoe Sans Display Semibold" pitchFamily="2" charset="0"/>
                <a:cs typeface="Segoe Sans Display Semibold" pitchFamily="2" charset="0"/>
              </a:rPr>
              <a:t>Data </a:t>
            </a:r>
            <a:br>
              <a:rPr lang="en-US" sz="1400">
                <a:solidFill>
                  <a:srgbClr val="225B61"/>
                </a:solidFill>
                <a:latin typeface="Segoe Sans Display Semibold" pitchFamily="2" charset="0"/>
                <a:cs typeface="Segoe Sans Display Semibold" pitchFamily="2" charset="0"/>
              </a:rPr>
            </a:br>
            <a:r>
              <a:rPr lang="en-US" sz="1400">
                <a:solidFill>
                  <a:srgbClr val="225B61"/>
                </a:solidFill>
                <a:latin typeface="Segoe Sans Display Semibold" pitchFamily="2" charset="0"/>
                <a:cs typeface="Segoe Sans Display Semibold" pitchFamily="2" charset="0"/>
              </a:rPr>
              <a:t>Science</a:t>
            </a:r>
          </a:p>
        </p:txBody>
      </p:sp>
      <p:pic>
        <p:nvPicPr>
          <p:cNvPr id="63" name="Picture 62">
            <a:extLst>
              <a:ext uri="{FF2B5EF4-FFF2-40B4-BE49-F238E27FC236}">
                <a16:creationId xmlns:a16="http://schemas.microsoft.com/office/drawing/2014/main" id="{B32FD78A-6EF0-6BF4-F5A2-329BF8972E9F}"/>
              </a:ext>
              <a:ext uri="{C183D7F6-B498-43B3-948B-1728B52AA6E4}">
                <adec:decorative xmlns:adec="http://schemas.microsoft.com/office/drawing/2017/decorative" val="1"/>
              </a:ext>
            </a:extLst>
          </p:cNvPr>
          <p:cNvPicPr>
            <a:picLocks noChangeAspect="1"/>
          </p:cNvPicPr>
          <p:nvPr/>
        </p:nvPicPr>
        <p:blipFill>
          <a:blip r:embed="rId8"/>
          <a:srcRect/>
          <a:stretch/>
        </p:blipFill>
        <p:spPr>
          <a:xfrm>
            <a:off x="7446705" y="2059562"/>
            <a:ext cx="400003" cy="381885"/>
          </a:xfrm>
          <a:prstGeom prst="rect">
            <a:avLst/>
          </a:prstGeom>
        </p:spPr>
      </p:pic>
      <p:sp>
        <p:nvSpPr>
          <p:cNvPr id="64" name="Text Placeholder 2">
            <a:extLst>
              <a:ext uri="{FF2B5EF4-FFF2-40B4-BE49-F238E27FC236}">
                <a16:creationId xmlns:a16="http://schemas.microsoft.com/office/drawing/2014/main" id="{8F6E3FD8-F90E-0ACE-C577-F2C545FBEB67}"/>
              </a:ext>
            </a:extLst>
          </p:cNvPr>
          <p:cNvSpPr txBox="1">
            <a:spLocks/>
          </p:cNvSpPr>
          <p:nvPr/>
        </p:nvSpPr>
        <p:spPr>
          <a:xfrm>
            <a:off x="7141438" y="2677410"/>
            <a:ext cx="1010536" cy="430887"/>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defRPr/>
            </a:pPr>
            <a:r>
              <a:rPr lang="en-US" sz="1400">
                <a:solidFill>
                  <a:srgbClr val="225B61"/>
                </a:solidFill>
                <a:latin typeface="Segoe Sans Display Semibold" pitchFamily="2" charset="0"/>
                <a:cs typeface="Segoe Sans Display Semibold" pitchFamily="2" charset="0"/>
              </a:rPr>
              <a:t>Real-Time Intelligence</a:t>
            </a:r>
          </a:p>
        </p:txBody>
      </p:sp>
      <p:pic>
        <p:nvPicPr>
          <p:cNvPr id="65" name="Graphic 64">
            <a:extLst>
              <a:ext uri="{FF2B5EF4-FFF2-40B4-BE49-F238E27FC236}">
                <a16:creationId xmlns:a16="http://schemas.microsoft.com/office/drawing/2014/main" id="{4643C8FC-19AC-B1D4-F555-96E538ADFFC1}"/>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943770" y="2008822"/>
            <a:ext cx="507287" cy="483365"/>
          </a:xfrm>
          <a:prstGeom prst="rect">
            <a:avLst/>
          </a:prstGeom>
        </p:spPr>
      </p:pic>
      <p:sp>
        <p:nvSpPr>
          <p:cNvPr id="66" name="Text Placeholder 2">
            <a:extLst>
              <a:ext uri="{FF2B5EF4-FFF2-40B4-BE49-F238E27FC236}">
                <a16:creationId xmlns:a16="http://schemas.microsoft.com/office/drawing/2014/main" id="{CDCC303E-A196-9B4C-14F1-D2D7C50E1259}"/>
              </a:ext>
            </a:extLst>
          </p:cNvPr>
          <p:cNvSpPr txBox="1">
            <a:spLocks/>
          </p:cNvSpPr>
          <p:nvPr/>
        </p:nvSpPr>
        <p:spPr>
          <a:xfrm>
            <a:off x="8692744" y="2677410"/>
            <a:ext cx="1009338" cy="430887"/>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defRPr/>
            </a:pPr>
            <a:r>
              <a:rPr lang="en-US" sz="1400">
                <a:solidFill>
                  <a:srgbClr val="225B61"/>
                </a:solidFill>
                <a:latin typeface="Segoe Sans Display Semibold" pitchFamily="2" charset="0"/>
                <a:cs typeface="Segoe Sans Display Semibold" pitchFamily="2" charset="0"/>
              </a:rPr>
              <a:t>Power</a:t>
            </a:r>
            <a:br>
              <a:rPr lang="en-US" sz="1400">
                <a:solidFill>
                  <a:srgbClr val="225B61"/>
                </a:solidFill>
                <a:latin typeface="Segoe Sans Display Semibold" pitchFamily="2" charset="0"/>
                <a:cs typeface="Segoe Sans Display Semibold" pitchFamily="2" charset="0"/>
              </a:rPr>
            </a:br>
            <a:r>
              <a:rPr lang="en-US" sz="1400">
                <a:solidFill>
                  <a:srgbClr val="225B61"/>
                </a:solidFill>
                <a:latin typeface="Segoe Sans Display Semibold" pitchFamily="2" charset="0"/>
                <a:cs typeface="Segoe Sans Display Semibold" pitchFamily="2" charset="0"/>
              </a:rPr>
              <a:t>BI</a:t>
            </a:r>
          </a:p>
        </p:txBody>
      </p:sp>
      <p:sp>
        <p:nvSpPr>
          <p:cNvPr id="67" name="Rounded Rectangle 39" descr="Highlighting">
            <a:extLst>
              <a:ext uri="{FF2B5EF4-FFF2-40B4-BE49-F238E27FC236}">
                <a16:creationId xmlns:a16="http://schemas.microsoft.com/office/drawing/2014/main" id="{6A5EE82B-E119-D3CE-35D7-91BACEA4C83D}"/>
              </a:ext>
              <a:ext uri="{C183D7F6-B498-43B3-948B-1728B52AA6E4}">
                <adec:decorative xmlns:adec="http://schemas.microsoft.com/office/drawing/2017/decorative" val="0"/>
              </a:ext>
            </a:extLst>
          </p:cNvPr>
          <p:cNvSpPr/>
          <p:nvPr/>
        </p:nvSpPr>
        <p:spPr bwMode="auto">
          <a:xfrm>
            <a:off x="10030181" y="1895721"/>
            <a:ext cx="1435881" cy="1334401"/>
          </a:xfrm>
          <a:prstGeom prst="roundRect">
            <a:avLst>
              <a:gd name="adj" fmla="val 5399"/>
            </a:avLst>
          </a:prstGeom>
          <a:solidFill>
            <a:srgbClr val="FFFFFF">
              <a:alpha val="94098"/>
            </a:srgbClr>
          </a:solidFill>
          <a:ln w="12700" cap="flat" cmpd="sng" algn="ctr">
            <a:solidFill>
              <a:srgbClr val="808080"/>
            </a:solidFill>
            <a:prstDash val="dash"/>
            <a:miter lim="800000"/>
            <a:headEnd type="none" w="med" len="med"/>
            <a:tailEnd type="none" w="med" len="med"/>
          </a:ln>
          <a:effectLst>
            <a:outerShdw blurRad="127000" dist="38100" dir="2700000" algn="tl" rotWithShape="0">
              <a:prstClr val="black">
                <a:alpha val="15000"/>
              </a:prstClr>
            </a:outerShdw>
          </a:effectLst>
        </p:spPr>
        <p:txBody>
          <a:bodyPr rot="0" spcFirstLastPara="0" vertOverflow="overflow" horzOverflow="overflow" vert="horz" wrap="square" lIns="91440" tIns="1097280" rIns="91440" bIns="45720" numCol="1" spcCol="0" rtlCol="0" fromWordArt="0" anchor="t"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err="1">
              <a:ln>
                <a:noFill/>
              </a:ln>
              <a:solidFill>
                <a:srgbClr val="225B61"/>
              </a:solidFill>
              <a:effectLst/>
              <a:uLnTx/>
              <a:uFillTx/>
              <a:latin typeface="Segoe Sans Text Semilight"/>
              <a:ea typeface="+mn-ea"/>
              <a:cs typeface="Segoe UI" panose="020B0502040204020203" pitchFamily="34" charset="0"/>
            </a:endParaRPr>
          </a:p>
        </p:txBody>
      </p:sp>
      <p:pic>
        <p:nvPicPr>
          <p:cNvPr id="68" name="Picture 2">
            <a:extLst>
              <a:ext uri="{FF2B5EF4-FFF2-40B4-BE49-F238E27FC236}">
                <a16:creationId xmlns:a16="http://schemas.microsoft.com/office/drawing/2014/main" id="{728DEACB-42BD-7254-79CA-20712D00C22C}"/>
              </a:ext>
              <a:ext uri="{C183D7F6-B498-43B3-948B-1728B52AA6E4}">
                <adec:decorative xmlns:adec="http://schemas.microsoft.com/office/drawing/2017/decorative" val="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1683" t="72214" r="79118" b="12165"/>
          <a:stretch/>
        </p:blipFill>
        <p:spPr bwMode="auto">
          <a:xfrm>
            <a:off x="10468742" y="2021597"/>
            <a:ext cx="610033" cy="440721"/>
          </a:xfrm>
          <a:prstGeom prst="rect">
            <a:avLst/>
          </a:prstGeom>
          <a:noFill/>
          <a:extLst>
            <a:ext uri="{909E8E84-426E-40DD-AFC4-6F175D3DCCD1}">
              <a14:hiddenFill xmlns:a14="http://schemas.microsoft.com/office/drawing/2010/main">
                <a:solidFill>
                  <a:srgbClr val="FFFFFF"/>
                </a:solidFill>
              </a14:hiddenFill>
            </a:ext>
          </a:extLst>
        </p:spPr>
      </p:pic>
      <p:sp>
        <p:nvSpPr>
          <p:cNvPr id="69" name="Text Placeholder 2">
            <a:extLst>
              <a:ext uri="{FF2B5EF4-FFF2-40B4-BE49-F238E27FC236}">
                <a16:creationId xmlns:a16="http://schemas.microsoft.com/office/drawing/2014/main" id="{388D1B7A-F1FB-A29F-7D80-D2606E09EBE1}"/>
              </a:ext>
            </a:extLst>
          </p:cNvPr>
          <p:cNvSpPr txBox="1">
            <a:spLocks/>
          </p:cNvSpPr>
          <p:nvPr/>
        </p:nvSpPr>
        <p:spPr>
          <a:xfrm>
            <a:off x="10183205" y="2461966"/>
            <a:ext cx="1129832" cy="646331"/>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defRPr/>
            </a:pPr>
            <a:r>
              <a:rPr lang="en-US" sz="1400">
                <a:solidFill>
                  <a:srgbClr val="225B61"/>
                </a:solidFill>
                <a:latin typeface="Segoe Sans Display Semibold" pitchFamily="2" charset="0"/>
                <a:cs typeface="Segoe Sans Display Semibold" pitchFamily="2" charset="0"/>
              </a:rPr>
              <a:t>Partner &amp; Industry workloads</a:t>
            </a:r>
          </a:p>
        </p:txBody>
      </p:sp>
      <p:pic>
        <p:nvPicPr>
          <p:cNvPr id="70" name="Picture 69">
            <a:extLst>
              <a:ext uri="{FF2B5EF4-FFF2-40B4-BE49-F238E27FC236}">
                <a16:creationId xmlns:a16="http://schemas.microsoft.com/office/drawing/2014/main" id="{57E9DD31-9CD6-F56E-9E6C-87DA2719E724}"/>
              </a:ext>
              <a:ext uri="{C183D7F6-B498-43B3-948B-1728B52AA6E4}">
                <adec:decorative xmlns:adec="http://schemas.microsoft.com/office/drawing/2017/decorative" val="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465601" y="3496472"/>
            <a:ext cx="501259" cy="500710"/>
          </a:xfrm>
          <a:prstGeom prst="rect">
            <a:avLst/>
          </a:prstGeom>
        </p:spPr>
      </p:pic>
      <p:sp>
        <p:nvSpPr>
          <p:cNvPr id="71" name="Text Placeholder 2">
            <a:extLst>
              <a:ext uri="{FF2B5EF4-FFF2-40B4-BE49-F238E27FC236}">
                <a16:creationId xmlns:a16="http://schemas.microsoft.com/office/drawing/2014/main" id="{541EDAC6-46CC-32A0-5D09-081950F359B7}"/>
              </a:ext>
            </a:extLst>
          </p:cNvPr>
          <p:cNvSpPr txBox="1">
            <a:spLocks/>
          </p:cNvSpPr>
          <p:nvPr/>
        </p:nvSpPr>
        <p:spPr>
          <a:xfrm>
            <a:off x="5054608" y="3600970"/>
            <a:ext cx="2099530" cy="291715"/>
          </a:xfrm>
          <a:prstGeom prst="rect">
            <a:avLst/>
          </a:prstGeom>
        </p:spPr>
        <p:txBody>
          <a:bodyPr lIns="0" tIns="0" rIns="0" bIns="0"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defRPr/>
            </a:pPr>
            <a:r>
              <a:rPr lang="en-US" sz="2000">
                <a:solidFill>
                  <a:srgbClr val="225B61"/>
                </a:solidFill>
                <a:latin typeface="Segoe Sans Display Semibold" pitchFamily="2" charset="0"/>
                <a:cs typeface="Segoe Sans Display Semibold" pitchFamily="2" charset="0"/>
              </a:rPr>
              <a:t>Copilot in Fabric</a:t>
            </a:r>
          </a:p>
        </p:txBody>
      </p:sp>
      <p:pic>
        <p:nvPicPr>
          <p:cNvPr id="72" name="Picture 71">
            <a:extLst>
              <a:ext uri="{FF2B5EF4-FFF2-40B4-BE49-F238E27FC236}">
                <a16:creationId xmlns:a16="http://schemas.microsoft.com/office/drawing/2014/main" id="{E3FEF013-F89E-D87B-6204-FC02BA98BB57}"/>
              </a:ext>
              <a:ext uri="{C183D7F6-B498-43B3-948B-1728B52AA6E4}">
                <adec:decorative xmlns:adec="http://schemas.microsoft.com/office/drawing/2017/decorative" val="1"/>
              </a:ext>
            </a:extLst>
          </p:cNvPr>
          <p:cNvPicPr>
            <a:picLocks noChangeAspect="1"/>
          </p:cNvPicPr>
          <p:nvPr/>
        </p:nvPicPr>
        <p:blipFill>
          <a:blip r:embed="rId13"/>
          <a:srcRect/>
          <a:stretch/>
        </p:blipFill>
        <p:spPr>
          <a:xfrm>
            <a:off x="4511092" y="4420204"/>
            <a:ext cx="417359" cy="418176"/>
          </a:xfrm>
          <a:prstGeom prst="rect">
            <a:avLst/>
          </a:prstGeom>
        </p:spPr>
      </p:pic>
      <p:sp>
        <p:nvSpPr>
          <p:cNvPr id="73" name="Text Placeholder 2">
            <a:extLst>
              <a:ext uri="{FF2B5EF4-FFF2-40B4-BE49-F238E27FC236}">
                <a16:creationId xmlns:a16="http://schemas.microsoft.com/office/drawing/2014/main" id="{36615029-34FD-3107-E25B-738374934B40}"/>
              </a:ext>
            </a:extLst>
          </p:cNvPr>
          <p:cNvSpPr txBox="1">
            <a:spLocks/>
          </p:cNvSpPr>
          <p:nvPr/>
        </p:nvSpPr>
        <p:spPr>
          <a:xfrm>
            <a:off x="5054608" y="4483435"/>
            <a:ext cx="2004601" cy="291715"/>
          </a:xfrm>
          <a:prstGeom prst="rect">
            <a:avLst/>
          </a:prstGeom>
        </p:spPr>
        <p:txBody>
          <a:bodyPr lIns="0" tIns="0" rIns="0" bIns="0"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defRPr/>
            </a:pPr>
            <a:r>
              <a:rPr lang="en-US" sz="2000">
                <a:solidFill>
                  <a:srgbClr val="225B61"/>
                </a:solidFill>
                <a:latin typeface="Segoe Sans Display Semibold" pitchFamily="2" charset="0"/>
                <a:cs typeface="Segoe Sans Display Semibold" pitchFamily="2" charset="0"/>
              </a:rPr>
              <a:t>OneLake</a:t>
            </a:r>
          </a:p>
        </p:txBody>
      </p:sp>
      <p:pic>
        <p:nvPicPr>
          <p:cNvPr id="74" name="Picture 73">
            <a:extLst>
              <a:ext uri="{FF2B5EF4-FFF2-40B4-BE49-F238E27FC236}">
                <a16:creationId xmlns:a16="http://schemas.microsoft.com/office/drawing/2014/main" id="{48AA69A0-F40F-DE7E-D59F-8E53623BF3AA}"/>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4465601" y="5267828"/>
            <a:ext cx="487862" cy="487861"/>
          </a:xfrm>
          <a:prstGeom prst="rect">
            <a:avLst/>
          </a:prstGeom>
        </p:spPr>
      </p:pic>
      <p:sp>
        <p:nvSpPr>
          <p:cNvPr id="75" name="Text Placeholder 2">
            <a:extLst>
              <a:ext uri="{FF2B5EF4-FFF2-40B4-BE49-F238E27FC236}">
                <a16:creationId xmlns:a16="http://schemas.microsoft.com/office/drawing/2014/main" id="{B29B103E-616C-68C4-4F1F-06C473035A6F}"/>
              </a:ext>
            </a:extLst>
          </p:cNvPr>
          <p:cNvSpPr txBox="1">
            <a:spLocks/>
          </p:cNvSpPr>
          <p:nvPr/>
        </p:nvSpPr>
        <p:spPr>
          <a:xfrm>
            <a:off x="5054608" y="5365901"/>
            <a:ext cx="2341872" cy="291715"/>
          </a:xfrm>
          <a:prstGeom prst="rect">
            <a:avLst/>
          </a:prstGeom>
        </p:spPr>
        <p:txBody>
          <a:bodyPr lIns="0" tIns="0" rIns="0" bIns="0"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defRPr/>
            </a:pPr>
            <a:r>
              <a:rPr lang="en-US" sz="2000">
                <a:solidFill>
                  <a:srgbClr val="225B61"/>
                </a:solidFill>
                <a:latin typeface="Segoe Sans Display Semibold" pitchFamily="2" charset="0"/>
                <a:cs typeface="Segoe Sans Display Semibold" pitchFamily="2" charset="0"/>
              </a:rPr>
              <a:t>Microsoft Purview</a:t>
            </a:r>
          </a:p>
        </p:txBody>
      </p:sp>
    </p:spTree>
    <p:extLst>
      <p:ext uri="{BB962C8B-B14F-4D97-AF65-F5344CB8AC3E}">
        <p14:creationId xmlns:p14="http://schemas.microsoft.com/office/powerpoint/2010/main" val="394088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00">
            <a:extLst>
              <a:ext uri="{FF2B5EF4-FFF2-40B4-BE49-F238E27FC236}">
                <a16:creationId xmlns:a16="http://schemas.microsoft.com/office/drawing/2014/main" id="{5613C42D-88A0-7D79-0998-5FC989FEAC45}"/>
              </a:ext>
            </a:extLst>
          </p:cNvPr>
          <p:cNvSpPr txBox="1">
            <a:spLocks/>
          </p:cNvSpPr>
          <p:nvPr/>
        </p:nvSpPr>
        <p:spPr>
          <a:xfrm>
            <a:off x="581025" y="365125"/>
            <a:ext cx="11029949" cy="549275"/>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b="0" i="0" kern="1200">
                <a:solidFill>
                  <a:schemeClr val="tx1"/>
                </a:solidFill>
                <a:latin typeface="+mj-lt"/>
                <a:ea typeface="+mj-ea"/>
                <a:cs typeface="Segoe Sans Display"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225B61"/>
                </a:solidFill>
                <a:effectLst/>
                <a:uLnTx/>
                <a:uFillTx/>
                <a:latin typeface="Segoe Sans Display"/>
                <a:ea typeface="+mj-ea"/>
                <a:cs typeface="Segoe Sans Display" pitchFamily="2" charset="0"/>
              </a:rPr>
              <a:t>Seven key workloads for end-to-end analytics</a:t>
            </a:r>
          </a:p>
        </p:txBody>
      </p:sp>
      <p:sp>
        <p:nvSpPr>
          <p:cNvPr id="32" name="Text Placeholder 2">
            <a:extLst>
              <a:ext uri="{FF2B5EF4-FFF2-40B4-BE49-F238E27FC236}">
                <a16:creationId xmlns:a16="http://schemas.microsoft.com/office/drawing/2014/main" id="{C5C4752A-5E45-6CCB-ECF1-9C7A0C67EB16}"/>
              </a:ext>
            </a:extLst>
          </p:cNvPr>
          <p:cNvSpPr txBox="1">
            <a:spLocks/>
          </p:cNvSpPr>
          <p:nvPr/>
        </p:nvSpPr>
        <p:spPr>
          <a:xfrm>
            <a:off x="584199" y="1042980"/>
            <a:ext cx="11022583" cy="553998"/>
          </a:xfrm>
          <a:prstGeom prst="rect">
            <a:avLst/>
          </a:prstGeom>
        </p:spPr>
        <p:txBody>
          <a:bodyPr lIns="0" tIns="0" rIns="0" bIns="0">
            <a:spAutoFit/>
          </a:bodyPr>
          <a:lstStyle>
            <a:defPPr>
              <a:defRPr lang="en-US"/>
            </a:defPPr>
            <a:lvl1pPr marR="0" lvl="0" indent="0" defTabSz="932742" fontAlgn="auto">
              <a:lnSpc>
                <a:spcPct val="100000"/>
              </a:lnSpc>
              <a:spcBef>
                <a:spcPts val="0"/>
              </a:spcBef>
              <a:spcAft>
                <a:spcPts val="0"/>
              </a:spcAft>
              <a:buClrTx/>
              <a:buSzPct val="90000"/>
              <a:buFont typeface="Wingdings" panose="05000000000000000000" pitchFamily="2" charset="2"/>
              <a:buNone/>
              <a:tabLst/>
              <a:defRPr spc="0" baseline="0">
                <a:solidFill>
                  <a:schemeClr val="bg1"/>
                </a:solidFill>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a:solidFill>
                  <a:srgbClr val="000000"/>
                </a:solidFill>
                <a:latin typeface="Segoe Sans Text Semilight"/>
              </a:rPr>
              <a:t>Workloads are designed to target specific personas and tasks, yet work together seamlessly in a unified platform via </a:t>
            </a:r>
            <a:r>
              <a:rPr lang="en-US" err="1">
                <a:solidFill>
                  <a:srgbClr val="000000"/>
                </a:solidFill>
                <a:latin typeface="Segoe Sans Text Semilight"/>
              </a:rPr>
              <a:t>OneLake</a:t>
            </a:r>
            <a:r>
              <a:rPr lang="en-US">
                <a:solidFill>
                  <a:srgbClr val="000000"/>
                </a:solidFill>
                <a:latin typeface="Segoe Sans Text Semilight"/>
              </a:rPr>
              <a:t> to enable creators to collaboratively do their best work</a:t>
            </a:r>
          </a:p>
        </p:txBody>
      </p:sp>
      <p:grpSp>
        <p:nvGrpSpPr>
          <p:cNvPr id="33" name="Group 32">
            <a:extLst>
              <a:ext uri="{FF2B5EF4-FFF2-40B4-BE49-F238E27FC236}">
                <a16:creationId xmlns:a16="http://schemas.microsoft.com/office/drawing/2014/main" id="{B10F2B39-4D1C-71D0-72F7-136BA3189794}"/>
              </a:ext>
              <a:ext uri="{C183D7F6-B498-43B3-948B-1728B52AA6E4}">
                <adec:decorative xmlns:adec="http://schemas.microsoft.com/office/drawing/2017/decorative" val="1"/>
              </a:ext>
            </a:extLst>
          </p:cNvPr>
          <p:cNvGrpSpPr/>
          <p:nvPr/>
        </p:nvGrpSpPr>
        <p:grpSpPr>
          <a:xfrm>
            <a:off x="584199" y="1721795"/>
            <a:ext cx="11029950" cy="4590105"/>
            <a:chOff x="584199" y="1721795"/>
            <a:chExt cx="11029950" cy="4590105"/>
          </a:xfrm>
        </p:grpSpPr>
        <p:sp>
          <p:nvSpPr>
            <p:cNvPr id="34" name="Rectangle: Rounded Corners 33">
              <a:extLst>
                <a:ext uri="{FF2B5EF4-FFF2-40B4-BE49-F238E27FC236}">
                  <a16:creationId xmlns:a16="http://schemas.microsoft.com/office/drawing/2014/main" id="{2ADA028C-5D54-9072-0DE5-DB979F3FD5CF}"/>
                </a:ext>
              </a:extLst>
            </p:cNvPr>
            <p:cNvSpPr/>
            <p:nvPr/>
          </p:nvSpPr>
          <p:spPr>
            <a:xfrm>
              <a:off x="584199" y="1721795"/>
              <a:ext cx="11029950" cy="4590105"/>
            </a:xfrm>
            <a:prstGeom prst="roundRect">
              <a:avLst>
                <a:gd name="adj" fmla="val 3233"/>
              </a:avLst>
            </a:prstGeom>
            <a:solidFill>
              <a:srgbClr val="F9F9F9">
                <a:alpha val="70000"/>
              </a:srgbClr>
            </a:solidFill>
            <a:ln w="6350" cap="flat" cmpd="sng" algn="ctr">
              <a:noFill/>
              <a:prstDash val="solid"/>
              <a:miter lim="800000"/>
              <a:headEnd type="none" w="med" len="med"/>
              <a:tailEnd type="none" w="med" len="med"/>
            </a:ln>
            <a:effectLst>
              <a:outerShdw blurRad="228600" dist="38100" dir="2700000" algn="tl" rotWithShape="0">
                <a:prstClr val="black">
                  <a:alpha val="2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ct val="20000"/>
                </a:spcBef>
                <a:spcAft>
                  <a:spcPts val="0"/>
                </a:spcAft>
                <a:buClrTx/>
                <a:buSzPct val="90000"/>
                <a:buFontTx/>
                <a:buNone/>
                <a:tabLst/>
                <a:defRPr/>
              </a:pPr>
              <a:endParaRPr kumimoji="0" lang="en-IN" sz="1200" b="0" i="0" u="none" strike="noStrike" kern="0" cap="none" spc="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sp>
          <p:nvSpPr>
            <p:cNvPr id="35" name="Rectangle: Rounded Corners 34">
              <a:extLst>
                <a:ext uri="{FF2B5EF4-FFF2-40B4-BE49-F238E27FC236}">
                  <a16:creationId xmlns:a16="http://schemas.microsoft.com/office/drawing/2014/main" id="{7653329A-28A4-5AE6-0CBD-EFBE2670ED3C}"/>
                </a:ext>
              </a:extLst>
            </p:cNvPr>
            <p:cNvSpPr/>
            <p:nvPr/>
          </p:nvSpPr>
          <p:spPr>
            <a:xfrm>
              <a:off x="711198" y="1847286"/>
              <a:ext cx="10781146" cy="4339121"/>
            </a:xfrm>
            <a:prstGeom prst="roundRect">
              <a:avLst>
                <a:gd name="adj" fmla="val 2367"/>
              </a:avLst>
            </a:prstGeom>
            <a:solidFill>
              <a:srgbClr val="FFFFFF">
                <a:alpha val="94098"/>
              </a:srgbClr>
            </a:solidFill>
            <a:ln w="6350" cap="flat" cmpd="sng" algn="ctr">
              <a:noFill/>
              <a:prstDash val="solid"/>
              <a:miter lim="800000"/>
              <a:headEnd type="none" w="med" len="med"/>
              <a:tailEnd type="none" w="med" len="med"/>
            </a:ln>
            <a:effectLst>
              <a:outerShdw blurRad="235619" dist="38100" dir="2700000" algn="tl" rotWithShape="0">
                <a:prstClr val="black">
                  <a:alpha val="19837"/>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800"/>
                </a:spcAft>
                <a:buClrTx/>
                <a:buSzTx/>
                <a:buFontTx/>
                <a:buNone/>
                <a:tabLst/>
                <a:defRPr/>
              </a:pPr>
              <a:endParaRPr kumimoji="0" lang="en-IN" sz="1400" b="0" i="0" u="none" strike="noStrike" kern="0" cap="none" spc="0" normalizeH="0" baseline="0" noProof="0">
                <a:ln>
                  <a:noFill/>
                </a:ln>
                <a:solidFill>
                  <a:srgbClr val="49C5B1"/>
                </a:solidFill>
                <a:effectLst/>
                <a:uLnTx/>
                <a:uFillTx/>
                <a:latin typeface="Segoe Sans Text Semilight"/>
                <a:ea typeface="+mn-ea"/>
                <a:cs typeface="Segoe UI" pitchFamily="34" charset="0"/>
              </a:endParaRPr>
            </a:p>
          </p:txBody>
        </p:sp>
        <p:sp>
          <p:nvSpPr>
            <p:cNvPr id="36" name="Rectangle: Top Corners Rounded 35">
              <a:extLst>
                <a:ext uri="{FF2B5EF4-FFF2-40B4-BE49-F238E27FC236}">
                  <a16:creationId xmlns:a16="http://schemas.microsoft.com/office/drawing/2014/main" id="{0D9FF0DE-8302-7891-6C12-26D0A15AC20D}"/>
                </a:ext>
              </a:extLst>
            </p:cNvPr>
            <p:cNvSpPr/>
            <p:nvPr/>
          </p:nvSpPr>
          <p:spPr>
            <a:xfrm rot="16200000">
              <a:off x="-570948" y="3129433"/>
              <a:ext cx="4339121" cy="1774829"/>
            </a:xfrm>
            <a:prstGeom prst="round2SameRect">
              <a:avLst>
                <a:gd name="adj1" fmla="val 6175"/>
                <a:gd name="adj2" fmla="val 0"/>
              </a:avLst>
            </a:prstGeom>
            <a:solidFill>
              <a:srgbClr val="F6F6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Segoe Sans Text Semilight"/>
                <a:ea typeface="+mn-ea"/>
                <a:cs typeface="+mn-cs"/>
              </a:endParaRPr>
            </a:p>
          </p:txBody>
        </p:sp>
        <p:cxnSp>
          <p:nvCxnSpPr>
            <p:cNvPr id="37" name="Straight Connector 36">
              <a:extLst>
                <a:ext uri="{FF2B5EF4-FFF2-40B4-BE49-F238E27FC236}">
                  <a16:creationId xmlns:a16="http://schemas.microsoft.com/office/drawing/2014/main" id="{47270679-27E1-7EEB-FE60-02DD6C7642A2}"/>
                </a:ext>
              </a:extLst>
            </p:cNvPr>
            <p:cNvCxnSpPr>
              <a:cxnSpLocks/>
            </p:cNvCxnSpPr>
            <p:nvPr/>
          </p:nvCxnSpPr>
          <p:spPr>
            <a:xfrm>
              <a:off x="714372" y="2627309"/>
              <a:ext cx="10769604" cy="0"/>
            </a:xfrm>
            <a:prstGeom prst="line">
              <a:avLst/>
            </a:prstGeom>
            <a:noFill/>
            <a:ln w="6350" cap="rnd" cmpd="sng" algn="ctr">
              <a:solidFill>
                <a:srgbClr val="000000">
                  <a:lumMod val="50000"/>
                  <a:lumOff val="50000"/>
                  <a:alpha val="20000"/>
                </a:srgbClr>
              </a:solidFill>
              <a:prstDash val="solid"/>
              <a:miter lim="800000"/>
              <a:headEnd type="none" w="sm" len="sm"/>
              <a:tailEnd type="none" w="lg" len="med"/>
            </a:ln>
            <a:effectLst/>
          </p:spPr>
        </p:cxnSp>
        <p:cxnSp>
          <p:nvCxnSpPr>
            <p:cNvPr id="38" name="Straight Connector 37">
              <a:extLst>
                <a:ext uri="{FF2B5EF4-FFF2-40B4-BE49-F238E27FC236}">
                  <a16:creationId xmlns:a16="http://schemas.microsoft.com/office/drawing/2014/main" id="{9532A09B-9630-4E71-BBF9-ADF3E0674A28}"/>
                </a:ext>
              </a:extLst>
            </p:cNvPr>
            <p:cNvCxnSpPr>
              <a:cxnSpLocks/>
            </p:cNvCxnSpPr>
            <p:nvPr/>
          </p:nvCxnSpPr>
          <p:spPr>
            <a:xfrm>
              <a:off x="714372" y="3322079"/>
              <a:ext cx="10769604" cy="0"/>
            </a:xfrm>
            <a:prstGeom prst="line">
              <a:avLst/>
            </a:prstGeom>
            <a:noFill/>
            <a:ln w="6350" cap="rnd" cmpd="sng" algn="ctr">
              <a:solidFill>
                <a:srgbClr val="000000">
                  <a:lumMod val="50000"/>
                  <a:lumOff val="50000"/>
                  <a:alpha val="20000"/>
                </a:srgbClr>
              </a:solidFill>
              <a:prstDash val="solid"/>
              <a:miter lim="800000"/>
              <a:headEnd type="none" w="sm" len="sm"/>
              <a:tailEnd type="none" w="lg" len="med"/>
            </a:ln>
            <a:effectLst/>
          </p:spPr>
        </p:cxnSp>
        <p:cxnSp>
          <p:nvCxnSpPr>
            <p:cNvPr id="39" name="Straight Connector 38">
              <a:extLst>
                <a:ext uri="{FF2B5EF4-FFF2-40B4-BE49-F238E27FC236}">
                  <a16:creationId xmlns:a16="http://schemas.microsoft.com/office/drawing/2014/main" id="{7B30EDBB-B833-8AFB-943E-0A1284839DE1}"/>
                </a:ext>
              </a:extLst>
            </p:cNvPr>
            <p:cNvCxnSpPr>
              <a:cxnSpLocks/>
            </p:cNvCxnSpPr>
            <p:nvPr/>
          </p:nvCxnSpPr>
          <p:spPr>
            <a:xfrm>
              <a:off x="714372" y="4016849"/>
              <a:ext cx="10769604" cy="0"/>
            </a:xfrm>
            <a:prstGeom prst="line">
              <a:avLst/>
            </a:prstGeom>
            <a:noFill/>
            <a:ln w="6350" cap="rnd" cmpd="sng" algn="ctr">
              <a:solidFill>
                <a:srgbClr val="000000">
                  <a:lumMod val="50000"/>
                  <a:lumOff val="50000"/>
                  <a:alpha val="20000"/>
                </a:srgbClr>
              </a:solidFill>
              <a:prstDash val="solid"/>
              <a:miter lim="800000"/>
              <a:headEnd type="none" w="sm" len="sm"/>
              <a:tailEnd type="none" w="lg" len="med"/>
            </a:ln>
            <a:effectLst/>
          </p:spPr>
        </p:cxnSp>
        <p:cxnSp>
          <p:nvCxnSpPr>
            <p:cNvPr id="40" name="Straight Connector 39">
              <a:extLst>
                <a:ext uri="{FF2B5EF4-FFF2-40B4-BE49-F238E27FC236}">
                  <a16:creationId xmlns:a16="http://schemas.microsoft.com/office/drawing/2014/main" id="{3D374A80-354A-3794-1DF2-CF0C34474551}"/>
                </a:ext>
              </a:extLst>
            </p:cNvPr>
            <p:cNvCxnSpPr>
              <a:cxnSpLocks/>
            </p:cNvCxnSpPr>
            <p:nvPr/>
          </p:nvCxnSpPr>
          <p:spPr>
            <a:xfrm>
              <a:off x="714372" y="4711619"/>
              <a:ext cx="10769604" cy="0"/>
            </a:xfrm>
            <a:prstGeom prst="line">
              <a:avLst/>
            </a:prstGeom>
            <a:noFill/>
            <a:ln w="6350" cap="rnd" cmpd="sng" algn="ctr">
              <a:solidFill>
                <a:srgbClr val="000000">
                  <a:lumMod val="50000"/>
                  <a:lumOff val="50000"/>
                  <a:alpha val="20000"/>
                </a:srgbClr>
              </a:solidFill>
              <a:prstDash val="solid"/>
              <a:miter lim="800000"/>
              <a:headEnd type="none" w="sm" len="sm"/>
              <a:tailEnd type="none" w="lg" len="med"/>
            </a:ln>
            <a:effectLst/>
          </p:spPr>
        </p:cxnSp>
        <p:cxnSp>
          <p:nvCxnSpPr>
            <p:cNvPr id="41" name="Straight Connector 40">
              <a:extLst>
                <a:ext uri="{FF2B5EF4-FFF2-40B4-BE49-F238E27FC236}">
                  <a16:creationId xmlns:a16="http://schemas.microsoft.com/office/drawing/2014/main" id="{E33E04B2-E1B3-759F-DE5E-45A153675069}"/>
                </a:ext>
              </a:extLst>
            </p:cNvPr>
            <p:cNvCxnSpPr>
              <a:cxnSpLocks/>
            </p:cNvCxnSpPr>
            <p:nvPr/>
          </p:nvCxnSpPr>
          <p:spPr>
            <a:xfrm>
              <a:off x="714372" y="5406389"/>
              <a:ext cx="10769604" cy="0"/>
            </a:xfrm>
            <a:prstGeom prst="line">
              <a:avLst/>
            </a:prstGeom>
            <a:noFill/>
            <a:ln w="6350" cap="rnd" cmpd="sng" algn="ctr">
              <a:solidFill>
                <a:srgbClr val="000000">
                  <a:lumMod val="50000"/>
                  <a:lumOff val="50000"/>
                  <a:alpha val="20000"/>
                </a:srgbClr>
              </a:solidFill>
              <a:prstDash val="solid"/>
              <a:miter lim="800000"/>
              <a:headEnd type="none" w="sm" len="sm"/>
              <a:tailEnd type="none" w="lg" len="med"/>
            </a:ln>
            <a:effectLst/>
          </p:spPr>
        </p:cxnSp>
      </p:grpSp>
      <p:pic>
        <p:nvPicPr>
          <p:cNvPr id="76" name="Graphic 75">
            <a:extLst>
              <a:ext uri="{FF2B5EF4-FFF2-40B4-BE49-F238E27FC236}">
                <a16:creationId xmlns:a16="http://schemas.microsoft.com/office/drawing/2014/main" id="{1E44942A-3D44-8F8D-D79D-A27DEC49D521}"/>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9957" y="2123771"/>
            <a:ext cx="312308" cy="312306"/>
          </a:xfrm>
          <a:prstGeom prst="rect">
            <a:avLst/>
          </a:prstGeom>
        </p:spPr>
      </p:pic>
      <p:sp>
        <p:nvSpPr>
          <p:cNvPr id="77" name="Text Placeholder 2">
            <a:extLst>
              <a:ext uri="{FF2B5EF4-FFF2-40B4-BE49-F238E27FC236}">
                <a16:creationId xmlns:a16="http://schemas.microsoft.com/office/drawing/2014/main" id="{B600D0B7-BDC2-F645-BD31-F0EB71E26DA3}"/>
              </a:ext>
            </a:extLst>
          </p:cNvPr>
          <p:cNvSpPr txBox="1">
            <a:spLocks/>
          </p:cNvSpPr>
          <p:nvPr/>
        </p:nvSpPr>
        <p:spPr>
          <a:xfrm>
            <a:off x="1437525" y="2095258"/>
            <a:ext cx="660296" cy="369332"/>
          </a:xfrm>
          <a:prstGeom prst="rect">
            <a:avLst/>
          </a:prstGeom>
        </p:spPr>
        <p:txBody>
          <a:bodyPr wrap="square" lIns="0" tIns="0" rIns="0" bIns="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defRPr/>
            </a:pPr>
            <a:r>
              <a:rPr lang="en-US" sz="1200">
                <a:solidFill>
                  <a:srgbClr val="225B61"/>
                </a:solidFill>
                <a:latin typeface="Segoe Sans Display Semibold" pitchFamily="2" charset="0"/>
                <a:cs typeface="Segoe Sans Display Semibold" pitchFamily="2" charset="0"/>
              </a:rPr>
              <a:t>Data Factory</a:t>
            </a:r>
          </a:p>
        </p:txBody>
      </p:sp>
      <p:sp>
        <p:nvSpPr>
          <p:cNvPr id="78" name="TextBox 77">
            <a:extLst>
              <a:ext uri="{FF2B5EF4-FFF2-40B4-BE49-F238E27FC236}">
                <a16:creationId xmlns:a16="http://schemas.microsoft.com/office/drawing/2014/main" id="{DA918144-3CD4-0B19-A880-A735D6F4617D}"/>
              </a:ext>
            </a:extLst>
          </p:cNvPr>
          <p:cNvSpPr txBox="1"/>
          <p:nvPr/>
        </p:nvSpPr>
        <p:spPr>
          <a:xfrm>
            <a:off x="2628900" y="2095258"/>
            <a:ext cx="8540545" cy="369332"/>
          </a:xfrm>
          <a:prstGeom prst="rect">
            <a:avLst/>
          </a:prstGeom>
          <a:noFill/>
        </p:spPr>
        <p:txBody>
          <a:bodyPr wrap="square" lIns="0" tIns="0" rIns="0" bIns="0" anchor="ctr">
            <a:spAutoFit/>
          </a:bodyPr>
          <a:lstStyle/>
          <a:p>
            <a:pPr algn="just">
              <a:spcAft>
                <a:spcPts val="2400"/>
              </a:spcAft>
              <a:buFont typeface="Arial" panose="020B0604020202020204" pitchFamily="34" charset="0"/>
              <a:buNone/>
              <a:defRPr/>
            </a:pPr>
            <a:r>
              <a:rPr lang="en-US" sz="1200">
                <a:solidFill>
                  <a:srgbClr val="000000"/>
                </a:solidFill>
                <a:latin typeface="Segoe Sans Text Semilight"/>
                <a:cs typeface="Segoe UI"/>
              </a:rPr>
              <a:t>Unify your data estate with a data integration experience and 300+ data transformations to easily solve the most complex ETL scenarios</a:t>
            </a:r>
          </a:p>
        </p:txBody>
      </p:sp>
      <p:pic>
        <p:nvPicPr>
          <p:cNvPr id="79" name="Graphic 78">
            <a:extLst>
              <a:ext uri="{FF2B5EF4-FFF2-40B4-BE49-F238E27FC236}">
                <a16:creationId xmlns:a16="http://schemas.microsoft.com/office/drawing/2014/main" id="{F5441F8A-C61F-1E4A-1764-8A645702F066}"/>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9957" y="2818541"/>
            <a:ext cx="312308" cy="312306"/>
          </a:xfrm>
          <a:prstGeom prst="rect">
            <a:avLst/>
          </a:prstGeom>
        </p:spPr>
      </p:pic>
      <p:sp>
        <p:nvSpPr>
          <p:cNvPr id="80" name="Text Placeholder 2">
            <a:extLst>
              <a:ext uri="{FF2B5EF4-FFF2-40B4-BE49-F238E27FC236}">
                <a16:creationId xmlns:a16="http://schemas.microsoft.com/office/drawing/2014/main" id="{09392AB8-6598-EB47-D546-EF57599B7DAB}"/>
              </a:ext>
            </a:extLst>
          </p:cNvPr>
          <p:cNvSpPr txBox="1">
            <a:spLocks/>
          </p:cNvSpPr>
          <p:nvPr/>
        </p:nvSpPr>
        <p:spPr>
          <a:xfrm>
            <a:off x="1437524" y="2790028"/>
            <a:ext cx="881814" cy="369332"/>
          </a:xfrm>
          <a:prstGeom prst="rect">
            <a:avLst/>
          </a:prstGeom>
        </p:spPr>
        <p:txBody>
          <a:bodyPr wrap="square" lIns="0" tIns="0" rIns="0" bIns="0" anchor="ctr">
            <a:spAutoFit/>
          </a:bodyPr>
          <a:lstStyle>
            <a:defPPr>
              <a:defRPr lang="en-US"/>
            </a:defPPr>
            <a:lvl1pPr marR="0" lvl="0" indent="0" algn="ctr" defTabSz="932742" fontAlgn="auto">
              <a:lnSpc>
                <a:spcPct val="100000"/>
              </a:lnSpc>
              <a:spcBef>
                <a:spcPct val="20000"/>
              </a:spcBef>
              <a:spcAft>
                <a:spcPts val="0"/>
              </a:spcAft>
              <a:buClrTx/>
              <a:buSzPct val="90000"/>
              <a:buFont typeface="Wingdings" panose="05000000000000000000" pitchFamily="2" charset="2"/>
              <a:buNone/>
              <a:tabLst/>
              <a:defRPr kumimoji="0" sz="1100" i="0" u="none" strike="noStrike" cap="none" spc="0" normalizeH="0" baseline="0">
                <a:ln>
                  <a:noFill/>
                </a:ln>
                <a:solidFill>
                  <a:srgbClr val="008575"/>
                </a:solidFill>
                <a:effectLst/>
                <a:uLnTx/>
                <a:uFillTx/>
                <a:latin typeface="+mj-lt"/>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l">
              <a:defRPr/>
            </a:pPr>
            <a:r>
              <a:rPr lang="en-US" sz="1200">
                <a:solidFill>
                  <a:srgbClr val="225B61"/>
                </a:solidFill>
                <a:latin typeface="Segoe Sans Display Semibold" pitchFamily="2" charset="0"/>
                <a:cs typeface="Segoe Sans Display Semibold" pitchFamily="2" charset="0"/>
              </a:rPr>
              <a:t>Data Engineering</a:t>
            </a:r>
          </a:p>
        </p:txBody>
      </p:sp>
      <p:sp>
        <p:nvSpPr>
          <p:cNvPr id="81" name="TextBox 80">
            <a:extLst>
              <a:ext uri="{FF2B5EF4-FFF2-40B4-BE49-F238E27FC236}">
                <a16:creationId xmlns:a16="http://schemas.microsoft.com/office/drawing/2014/main" id="{0BDC102C-C383-8B0E-87C5-8D20F0FB57EA}"/>
              </a:ext>
            </a:extLst>
          </p:cNvPr>
          <p:cNvSpPr txBox="1"/>
          <p:nvPr/>
        </p:nvSpPr>
        <p:spPr>
          <a:xfrm>
            <a:off x="2628900" y="2790028"/>
            <a:ext cx="8540545" cy="369332"/>
          </a:xfrm>
          <a:prstGeom prst="rect">
            <a:avLst/>
          </a:prstGeom>
          <a:noFill/>
        </p:spPr>
        <p:txBody>
          <a:bodyPr wrap="square" lIns="0" tIns="0" rIns="0" bIns="0" anchor="ctr">
            <a:spAutoFit/>
          </a:bodyPr>
          <a:lstStyle/>
          <a:p>
            <a:pPr algn="just">
              <a:spcAft>
                <a:spcPts val="2400"/>
              </a:spcAft>
              <a:buFont typeface="Arial" panose="020B0604020202020204" pitchFamily="34" charset="0"/>
              <a:buNone/>
              <a:defRPr/>
            </a:pPr>
            <a:r>
              <a:rPr lang="en-US" sz="1200">
                <a:solidFill>
                  <a:srgbClr val="000000"/>
                </a:solidFill>
                <a:latin typeface="Segoe Sans Text Semilight"/>
                <a:cs typeface="Segoe UI"/>
              </a:rPr>
              <a:t>Enable data engineers to design, build, and maintain infrastructures at scale using World-class Spark platform with great authoring experiences to</a:t>
            </a:r>
          </a:p>
        </p:txBody>
      </p:sp>
      <p:pic>
        <p:nvPicPr>
          <p:cNvPr id="82" name="Graphic 81">
            <a:extLst>
              <a:ext uri="{FF2B5EF4-FFF2-40B4-BE49-F238E27FC236}">
                <a16:creationId xmlns:a16="http://schemas.microsoft.com/office/drawing/2014/main" id="{EA8AEF79-9FC6-F922-3373-9B9A78D19730}"/>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9957" y="3513311"/>
            <a:ext cx="312308" cy="312306"/>
          </a:xfrm>
          <a:prstGeom prst="rect">
            <a:avLst/>
          </a:prstGeom>
        </p:spPr>
      </p:pic>
      <p:sp>
        <p:nvSpPr>
          <p:cNvPr id="83" name="Text Placeholder 2">
            <a:extLst>
              <a:ext uri="{FF2B5EF4-FFF2-40B4-BE49-F238E27FC236}">
                <a16:creationId xmlns:a16="http://schemas.microsoft.com/office/drawing/2014/main" id="{FA7B1698-47C5-C6F6-67EE-E4F8DD1841B8}"/>
              </a:ext>
            </a:extLst>
          </p:cNvPr>
          <p:cNvSpPr txBox="1">
            <a:spLocks/>
          </p:cNvSpPr>
          <p:nvPr/>
        </p:nvSpPr>
        <p:spPr>
          <a:xfrm>
            <a:off x="1437524" y="3484798"/>
            <a:ext cx="853414" cy="369332"/>
          </a:xfrm>
          <a:prstGeom prst="rect">
            <a:avLst/>
          </a:prstGeom>
        </p:spPr>
        <p:txBody>
          <a:bodyPr wrap="square" lIns="0" tIns="0" rIns="0" bIns="0" anchor="ctr">
            <a:spAutoFit/>
          </a:bodyPr>
          <a:lstStyle>
            <a:defPPr>
              <a:defRPr lang="en-US"/>
            </a:defPPr>
            <a:lvl1pPr marR="0" lvl="0" indent="0" algn="ctr" defTabSz="932742" fontAlgn="auto">
              <a:lnSpc>
                <a:spcPct val="100000"/>
              </a:lnSpc>
              <a:spcBef>
                <a:spcPct val="20000"/>
              </a:spcBef>
              <a:spcAft>
                <a:spcPts val="0"/>
              </a:spcAft>
              <a:buClrTx/>
              <a:buSzPct val="90000"/>
              <a:buFont typeface="Wingdings" panose="05000000000000000000" pitchFamily="2" charset="2"/>
              <a:buNone/>
              <a:tabLst/>
              <a:defRPr kumimoji="0" sz="1100" i="0" u="none" strike="noStrike" cap="none" spc="0" normalizeH="0" baseline="0">
                <a:ln>
                  <a:noFill/>
                </a:ln>
                <a:solidFill>
                  <a:srgbClr val="008575"/>
                </a:solidFill>
                <a:effectLst/>
                <a:uLnTx/>
                <a:uFillTx/>
                <a:latin typeface="+mj-lt"/>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l">
              <a:defRPr/>
            </a:pPr>
            <a:r>
              <a:rPr lang="en-US" sz="1200">
                <a:solidFill>
                  <a:srgbClr val="225B61"/>
                </a:solidFill>
                <a:latin typeface="Segoe Sans Display Semibold" pitchFamily="2" charset="0"/>
                <a:cs typeface="Segoe Sans Display Semibold" pitchFamily="2" charset="0"/>
              </a:rPr>
              <a:t>Data Warehouse</a:t>
            </a:r>
          </a:p>
        </p:txBody>
      </p:sp>
      <p:sp>
        <p:nvSpPr>
          <p:cNvPr id="84" name="TextBox 83">
            <a:extLst>
              <a:ext uri="{FF2B5EF4-FFF2-40B4-BE49-F238E27FC236}">
                <a16:creationId xmlns:a16="http://schemas.microsoft.com/office/drawing/2014/main" id="{6129969E-1F9C-B970-633A-D44AC3861FCA}"/>
              </a:ext>
            </a:extLst>
          </p:cNvPr>
          <p:cNvSpPr txBox="1"/>
          <p:nvPr/>
        </p:nvSpPr>
        <p:spPr>
          <a:xfrm>
            <a:off x="2627128" y="3484798"/>
            <a:ext cx="8540545" cy="369332"/>
          </a:xfrm>
          <a:prstGeom prst="rect">
            <a:avLst/>
          </a:prstGeom>
          <a:noFill/>
        </p:spPr>
        <p:txBody>
          <a:bodyPr wrap="square" lIns="0" tIns="0" rIns="0" bIns="0" anchor="ctr">
            <a:spAutoFit/>
          </a:bodyPr>
          <a:lstStyle/>
          <a:p>
            <a:pPr algn="just">
              <a:spcAft>
                <a:spcPts val="2400"/>
              </a:spcAft>
              <a:buFont typeface="Arial" panose="020B0604020202020204" pitchFamily="34" charset="0"/>
              <a:buNone/>
              <a:defRPr/>
            </a:pPr>
            <a:r>
              <a:rPr lang="en-US" sz="1200">
                <a:solidFill>
                  <a:srgbClr val="000000"/>
                </a:solidFill>
                <a:latin typeface="Segoe Sans Text Semilight"/>
                <a:cs typeface="Segoe UI"/>
              </a:rPr>
              <a:t>Provide industry-leading SQL performance and scale, fully separating compute from storage for independently scaling and natively storing data in open Parquet/Delta Lake</a:t>
            </a:r>
          </a:p>
        </p:txBody>
      </p:sp>
      <p:pic>
        <p:nvPicPr>
          <p:cNvPr id="85" name="Graphic 84">
            <a:extLst>
              <a:ext uri="{FF2B5EF4-FFF2-40B4-BE49-F238E27FC236}">
                <a16:creationId xmlns:a16="http://schemas.microsoft.com/office/drawing/2014/main" id="{7A093B08-BD79-8345-6F4E-45074AD868B3}"/>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9957" y="4208081"/>
            <a:ext cx="312308" cy="312306"/>
          </a:xfrm>
          <a:prstGeom prst="rect">
            <a:avLst/>
          </a:prstGeom>
        </p:spPr>
      </p:pic>
      <p:sp>
        <p:nvSpPr>
          <p:cNvPr id="86" name="Text Placeholder 2">
            <a:extLst>
              <a:ext uri="{FF2B5EF4-FFF2-40B4-BE49-F238E27FC236}">
                <a16:creationId xmlns:a16="http://schemas.microsoft.com/office/drawing/2014/main" id="{2794A1DC-12B2-0806-0EE7-D4F5CD99E9E7}"/>
              </a:ext>
            </a:extLst>
          </p:cNvPr>
          <p:cNvSpPr txBox="1">
            <a:spLocks/>
          </p:cNvSpPr>
          <p:nvPr/>
        </p:nvSpPr>
        <p:spPr>
          <a:xfrm>
            <a:off x="1437524" y="4179568"/>
            <a:ext cx="668816" cy="369332"/>
          </a:xfrm>
          <a:prstGeom prst="rect">
            <a:avLst/>
          </a:prstGeom>
        </p:spPr>
        <p:txBody>
          <a:bodyPr wrap="square" lIns="0" tIns="0" rIns="0" bIns="0" anchor="ctr">
            <a:spAutoFit/>
          </a:bodyPr>
          <a:lstStyle>
            <a:defPPr>
              <a:defRPr lang="en-US"/>
            </a:defPPr>
            <a:lvl1pPr marR="0" lvl="0" indent="0" algn="ctr" defTabSz="932742" fontAlgn="auto">
              <a:lnSpc>
                <a:spcPct val="100000"/>
              </a:lnSpc>
              <a:spcBef>
                <a:spcPct val="20000"/>
              </a:spcBef>
              <a:spcAft>
                <a:spcPts val="0"/>
              </a:spcAft>
              <a:buClrTx/>
              <a:buSzPct val="90000"/>
              <a:buFont typeface="Wingdings" panose="05000000000000000000" pitchFamily="2" charset="2"/>
              <a:buNone/>
              <a:tabLst/>
              <a:defRPr kumimoji="0" sz="1100" i="0" u="none" strike="noStrike" cap="none" spc="0" normalizeH="0" baseline="0">
                <a:ln>
                  <a:noFill/>
                </a:ln>
                <a:solidFill>
                  <a:srgbClr val="008575"/>
                </a:solidFill>
                <a:effectLst/>
                <a:uLnTx/>
                <a:uFillTx/>
                <a:latin typeface="+mj-lt"/>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l">
              <a:defRPr/>
            </a:pPr>
            <a:r>
              <a:rPr lang="en-US" sz="1200">
                <a:solidFill>
                  <a:srgbClr val="225B61"/>
                </a:solidFill>
                <a:latin typeface="Segoe Sans Display Semibold" pitchFamily="2" charset="0"/>
                <a:cs typeface="Segoe Sans Display Semibold" pitchFamily="2" charset="0"/>
              </a:rPr>
              <a:t>Data Science</a:t>
            </a:r>
          </a:p>
        </p:txBody>
      </p:sp>
      <p:sp>
        <p:nvSpPr>
          <p:cNvPr id="87" name="TextBox 86">
            <a:extLst>
              <a:ext uri="{FF2B5EF4-FFF2-40B4-BE49-F238E27FC236}">
                <a16:creationId xmlns:a16="http://schemas.microsoft.com/office/drawing/2014/main" id="{CF53918B-B16F-5EFB-B4BD-444245D22A55}"/>
              </a:ext>
            </a:extLst>
          </p:cNvPr>
          <p:cNvSpPr txBox="1"/>
          <p:nvPr/>
        </p:nvSpPr>
        <p:spPr>
          <a:xfrm>
            <a:off x="2627128" y="4271901"/>
            <a:ext cx="8540545" cy="184666"/>
          </a:xfrm>
          <a:prstGeom prst="rect">
            <a:avLst/>
          </a:prstGeom>
          <a:noFill/>
        </p:spPr>
        <p:txBody>
          <a:bodyPr wrap="square" lIns="0" tIns="0" rIns="0" bIns="0" anchor="ctr">
            <a:spAutoFit/>
          </a:bodyPr>
          <a:lstStyle/>
          <a:p>
            <a:pPr algn="just">
              <a:spcAft>
                <a:spcPts val="2400"/>
              </a:spcAft>
              <a:buFont typeface="Arial" panose="020B0604020202020204" pitchFamily="34" charset="0"/>
              <a:buNone/>
              <a:defRPr/>
            </a:pPr>
            <a:r>
              <a:rPr lang="en-US" sz="1200">
                <a:solidFill>
                  <a:srgbClr val="000000"/>
                </a:solidFill>
                <a:latin typeface="Segoe Sans Text Semilight"/>
                <a:cs typeface="Segoe UI"/>
              </a:rPr>
              <a:t>Empower data scientists and analysts to quickly build, deploy, and operationalize sophisticated AI directly within Fabric</a:t>
            </a:r>
          </a:p>
        </p:txBody>
      </p:sp>
      <p:pic>
        <p:nvPicPr>
          <p:cNvPr id="88" name="Graphic 87">
            <a:extLst>
              <a:ext uri="{FF2B5EF4-FFF2-40B4-BE49-F238E27FC236}">
                <a16:creationId xmlns:a16="http://schemas.microsoft.com/office/drawing/2014/main" id="{B0EE28B1-503F-EA7C-0694-EE339D571182}"/>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49957" y="4902851"/>
            <a:ext cx="312308" cy="312306"/>
          </a:xfrm>
          <a:prstGeom prst="rect">
            <a:avLst/>
          </a:prstGeom>
        </p:spPr>
      </p:pic>
      <p:sp>
        <p:nvSpPr>
          <p:cNvPr id="89" name="Text Placeholder 2">
            <a:extLst>
              <a:ext uri="{FF2B5EF4-FFF2-40B4-BE49-F238E27FC236}">
                <a16:creationId xmlns:a16="http://schemas.microsoft.com/office/drawing/2014/main" id="{48688DBE-DFD1-90D5-9DAF-2D1C2C8E1751}"/>
              </a:ext>
            </a:extLst>
          </p:cNvPr>
          <p:cNvSpPr txBox="1">
            <a:spLocks/>
          </p:cNvSpPr>
          <p:nvPr/>
        </p:nvSpPr>
        <p:spPr>
          <a:xfrm>
            <a:off x="1437524" y="4874338"/>
            <a:ext cx="853414" cy="369332"/>
          </a:xfrm>
          <a:prstGeom prst="rect">
            <a:avLst/>
          </a:prstGeom>
        </p:spPr>
        <p:txBody>
          <a:bodyPr wrap="square" lIns="0" tIns="0" rIns="0" bIns="0" anchor="ctr">
            <a:spAutoFit/>
          </a:bodyPr>
          <a:lstStyle>
            <a:defPPr>
              <a:defRPr lang="en-US"/>
            </a:defPPr>
            <a:lvl1pPr marR="0" lvl="0" indent="0" algn="ctr" defTabSz="932742" fontAlgn="auto">
              <a:lnSpc>
                <a:spcPct val="100000"/>
              </a:lnSpc>
              <a:spcBef>
                <a:spcPct val="20000"/>
              </a:spcBef>
              <a:spcAft>
                <a:spcPts val="0"/>
              </a:spcAft>
              <a:buClrTx/>
              <a:buSzPct val="90000"/>
              <a:buFont typeface="Wingdings" panose="05000000000000000000" pitchFamily="2" charset="2"/>
              <a:buNone/>
              <a:tabLst/>
              <a:defRPr kumimoji="0" sz="1100" i="0" u="none" strike="noStrike" cap="none" spc="0" normalizeH="0" baseline="0">
                <a:ln>
                  <a:noFill/>
                </a:ln>
                <a:solidFill>
                  <a:srgbClr val="008575"/>
                </a:solidFill>
                <a:effectLst/>
                <a:uLnTx/>
                <a:uFillTx/>
                <a:latin typeface="+mj-lt"/>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l">
              <a:defRPr/>
            </a:pPr>
            <a:r>
              <a:rPr lang="en-US" sz="1200">
                <a:solidFill>
                  <a:srgbClr val="225B61"/>
                </a:solidFill>
                <a:latin typeface="Segoe Sans Display Semibold" pitchFamily="2" charset="0"/>
                <a:cs typeface="Segoe Sans Display Semibold" pitchFamily="2" charset="0"/>
              </a:rPr>
              <a:t>Real Time Intelligence</a:t>
            </a:r>
          </a:p>
        </p:txBody>
      </p:sp>
      <p:sp>
        <p:nvSpPr>
          <p:cNvPr id="90" name="TextBox 89">
            <a:extLst>
              <a:ext uri="{FF2B5EF4-FFF2-40B4-BE49-F238E27FC236}">
                <a16:creationId xmlns:a16="http://schemas.microsoft.com/office/drawing/2014/main" id="{983B38D3-302F-87FF-EB1C-B368DA596BB7}"/>
              </a:ext>
            </a:extLst>
          </p:cNvPr>
          <p:cNvSpPr txBox="1"/>
          <p:nvPr/>
        </p:nvSpPr>
        <p:spPr>
          <a:xfrm>
            <a:off x="2627128" y="4874338"/>
            <a:ext cx="8540545" cy="369332"/>
          </a:xfrm>
          <a:prstGeom prst="rect">
            <a:avLst/>
          </a:prstGeom>
          <a:noFill/>
        </p:spPr>
        <p:txBody>
          <a:bodyPr wrap="square" lIns="0" tIns="0" rIns="0" bIns="0" anchor="ctr">
            <a:spAutoFit/>
          </a:bodyPr>
          <a:lstStyle/>
          <a:p>
            <a:pPr algn="just">
              <a:spcAft>
                <a:spcPts val="2400"/>
              </a:spcAft>
              <a:buFont typeface="Arial" panose="020B0604020202020204" pitchFamily="34" charset="0"/>
              <a:buNone/>
              <a:defRPr/>
            </a:pPr>
            <a:r>
              <a:rPr lang="en-US" sz="1200">
                <a:solidFill>
                  <a:srgbClr val="000000"/>
                </a:solidFill>
                <a:latin typeface="Segoe Sans Text Semilight"/>
                <a:cs typeface="Segoe UI"/>
              </a:rPr>
              <a:t>Ingest streaming data with high granularity, dynamically transform streaming data, query data in real-time for instant insights, and trigger actions </a:t>
            </a:r>
          </a:p>
        </p:txBody>
      </p:sp>
      <p:pic>
        <p:nvPicPr>
          <p:cNvPr id="91" name="Graphic 90">
            <a:extLst>
              <a:ext uri="{FF2B5EF4-FFF2-40B4-BE49-F238E27FC236}">
                <a16:creationId xmlns:a16="http://schemas.microsoft.com/office/drawing/2014/main" id="{5388410A-9543-E6A8-11D7-61AA657ABBDF}"/>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9957" y="5597617"/>
            <a:ext cx="312308" cy="312306"/>
          </a:xfrm>
          <a:prstGeom prst="rect">
            <a:avLst/>
          </a:prstGeom>
        </p:spPr>
      </p:pic>
      <p:sp>
        <p:nvSpPr>
          <p:cNvPr id="92" name="Text Placeholder 2">
            <a:extLst>
              <a:ext uri="{FF2B5EF4-FFF2-40B4-BE49-F238E27FC236}">
                <a16:creationId xmlns:a16="http://schemas.microsoft.com/office/drawing/2014/main" id="{72BA6EDE-994E-A4C2-32B3-EC5BA1703395}"/>
              </a:ext>
            </a:extLst>
          </p:cNvPr>
          <p:cNvSpPr txBox="1">
            <a:spLocks/>
          </p:cNvSpPr>
          <p:nvPr/>
        </p:nvSpPr>
        <p:spPr>
          <a:xfrm>
            <a:off x="1437525" y="5661437"/>
            <a:ext cx="660296" cy="184666"/>
          </a:xfrm>
          <a:prstGeom prst="rect">
            <a:avLst/>
          </a:prstGeom>
        </p:spPr>
        <p:txBody>
          <a:bodyPr wrap="square" lIns="0" tIns="0" rIns="0" bIns="0" anchor="ctr">
            <a:spAutoFit/>
          </a:bodyPr>
          <a:lstStyle>
            <a:defPPr>
              <a:defRPr lang="en-US"/>
            </a:defPPr>
            <a:lvl1pPr marR="0" lvl="0" indent="0" algn="ctr" defTabSz="932742" fontAlgn="auto">
              <a:lnSpc>
                <a:spcPct val="100000"/>
              </a:lnSpc>
              <a:spcBef>
                <a:spcPct val="20000"/>
              </a:spcBef>
              <a:spcAft>
                <a:spcPts val="0"/>
              </a:spcAft>
              <a:buClrTx/>
              <a:buSzPct val="90000"/>
              <a:buFont typeface="Wingdings" panose="05000000000000000000" pitchFamily="2" charset="2"/>
              <a:buNone/>
              <a:tabLst/>
              <a:defRPr kumimoji="0" sz="1100" i="0" u="none" strike="noStrike" cap="none" spc="0" normalizeH="0" baseline="0">
                <a:ln>
                  <a:noFill/>
                </a:ln>
                <a:solidFill>
                  <a:srgbClr val="008575"/>
                </a:solidFill>
                <a:effectLst/>
                <a:uLnTx/>
                <a:uFillTx/>
                <a:latin typeface="+mj-lt"/>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l">
              <a:defRPr/>
            </a:pPr>
            <a:r>
              <a:rPr lang="en-US" sz="1200">
                <a:solidFill>
                  <a:srgbClr val="225B61"/>
                </a:solidFill>
                <a:latin typeface="Segoe Sans Display Semibold" pitchFamily="2" charset="0"/>
                <a:cs typeface="Segoe Sans Display Semibold" pitchFamily="2" charset="0"/>
              </a:rPr>
              <a:t>Power BI</a:t>
            </a:r>
          </a:p>
        </p:txBody>
      </p:sp>
      <p:sp>
        <p:nvSpPr>
          <p:cNvPr id="93" name="TextBox 92">
            <a:extLst>
              <a:ext uri="{FF2B5EF4-FFF2-40B4-BE49-F238E27FC236}">
                <a16:creationId xmlns:a16="http://schemas.microsoft.com/office/drawing/2014/main" id="{BEB0BEEE-B73A-F7C3-F805-2EA5535BEBB7}"/>
              </a:ext>
            </a:extLst>
          </p:cNvPr>
          <p:cNvSpPr txBox="1"/>
          <p:nvPr/>
        </p:nvSpPr>
        <p:spPr>
          <a:xfrm>
            <a:off x="2627128" y="5569104"/>
            <a:ext cx="8540545" cy="369332"/>
          </a:xfrm>
          <a:prstGeom prst="rect">
            <a:avLst/>
          </a:prstGeom>
          <a:noFill/>
        </p:spPr>
        <p:txBody>
          <a:bodyPr wrap="square" lIns="0" tIns="0" rIns="0" bIns="0" anchor="ctr">
            <a:spAutoFit/>
          </a:bodyPr>
          <a:lstStyle/>
          <a:p>
            <a:pPr>
              <a:spcAft>
                <a:spcPts val="2400"/>
              </a:spcAft>
              <a:buFont typeface="Arial" panose="020B0604020202020204" pitchFamily="34" charset="0"/>
              <a:buNone/>
              <a:defRPr/>
            </a:pPr>
            <a:r>
              <a:rPr lang="en-US" sz="1200">
                <a:solidFill>
                  <a:srgbClr val="000000"/>
                </a:solidFill>
                <a:latin typeface="Segoe Sans Text Semilight"/>
                <a:cs typeface="Segoe UI"/>
              </a:rPr>
              <a:t>Make better, data-driven decisions with the world’s leading business intelligence platform that turns unrelated sources of data into coherent, interactive insights</a:t>
            </a:r>
          </a:p>
        </p:txBody>
      </p:sp>
    </p:spTree>
    <p:extLst>
      <p:ext uri="{BB962C8B-B14F-4D97-AF65-F5344CB8AC3E}">
        <p14:creationId xmlns:p14="http://schemas.microsoft.com/office/powerpoint/2010/main" val="2534924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94">
            <a:extLst>
              <a:ext uri="{FF2B5EF4-FFF2-40B4-BE49-F238E27FC236}">
                <a16:creationId xmlns:a16="http://schemas.microsoft.com/office/drawing/2014/main" id="{E055C3FF-2231-E1B4-E920-273400287EB2}"/>
              </a:ext>
            </a:extLst>
          </p:cNvPr>
          <p:cNvSpPr txBox="1">
            <a:spLocks/>
          </p:cNvSpPr>
          <p:nvPr/>
        </p:nvSpPr>
        <p:spPr>
          <a:xfrm>
            <a:off x="581025" y="365125"/>
            <a:ext cx="11029949" cy="549275"/>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b="0" i="0" kern="1200">
                <a:solidFill>
                  <a:schemeClr val="tx1"/>
                </a:solidFill>
                <a:latin typeface="+mj-lt"/>
                <a:ea typeface="+mj-ea"/>
                <a:cs typeface="Segoe Sans Display"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225B61"/>
                </a:solidFill>
                <a:effectLst/>
                <a:uLnTx/>
                <a:uFillTx/>
                <a:latin typeface="Segoe Sans Display"/>
                <a:ea typeface="+mj-ea"/>
                <a:cs typeface="Segoe Sans Display" pitchFamily="2" charset="0"/>
              </a:rPr>
              <a:t>Unified data foundation with OneLake</a:t>
            </a:r>
          </a:p>
        </p:txBody>
      </p:sp>
      <p:sp>
        <p:nvSpPr>
          <p:cNvPr id="49" name="Text Placeholder 2">
            <a:extLst>
              <a:ext uri="{FF2B5EF4-FFF2-40B4-BE49-F238E27FC236}">
                <a16:creationId xmlns:a16="http://schemas.microsoft.com/office/drawing/2014/main" id="{B889B9F0-EA51-C431-1D60-B34E9C29E8E1}"/>
              </a:ext>
            </a:extLst>
          </p:cNvPr>
          <p:cNvSpPr txBox="1">
            <a:spLocks/>
          </p:cNvSpPr>
          <p:nvPr/>
        </p:nvSpPr>
        <p:spPr>
          <a:xfrm>
            <a:off x="584199" y="1042980"/>
            <a:ext cx="11022583" cy="553998"/>
          </a:xfrm>
          <a:prstGeom prst="rect">
            <a:avLst/>
          </a:prstGeom>
        </p:spPr>
        <p:txBody>
          <a:bodyPr lIns="0" tIns="0" rIns="0" bIns="0">
            <a:spAutoFit/>
          </a:bodyPr>
          <a:lstStyle>
            <a:defPPr>
              <a:defRPr lang="en-US"/>
            </a:defPPr>
            <a:lvl1pPr marR="0" lvl="0" indent="0" defTabSz="932742" fontAlgn="auto">
              <a:lnSpc>
                <a:spcPct val="100000"/>
              </a:lnSpc>
              <a:spcBef>
                <a:spcPts val="0"/>
              </a:spcBef>
              <a:spcAft>
                <a:spcPts val="0"/>
              </a:spcAft>
              <a:buClrTx/>
              <a:buSzPct val="90000"/>
              <a:buFont typeface="Wingdings" panose="05000000000000000000" pitchFamily="2" charset="2"/>
              <a:buNone/>
              <a:tabLst/>
              <a:defRPr spc="0" baseline="0">
                <a:solidFill>
                  <a:schemeClr val="bg1"/>
                </a:solidFill>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a:solidFill>
                  <a:srgbClr val="000000"/>
                </a:solidFill>
                <a:latin typeface="Segoe Sans Text Semilight"/>
              </a:rPr>
              <a:t>Manage and analyze all your data across your organization in a unified, secure, and centralized SaaS data lake for everyone with </a:t>
            </a:r>
            <a:r>
              <a:rPr lang="en-US" err="1">
                <a:solidFill>
                  <a:srgbClr val="000000"/>
                </a:solidFill>
                <a:latin typeface="Segoe Sans Text Semilight"/>
              </a:rPr>
              <a:t>OneLake</a:t>
            </a:r>
            <a:r>
              <a:rPr lang="en-US">
                <a:solidFill>
                  <a:srgbClr val="000000"/>
                </a:solidFill>
                <a:latin typeface="Segoe Sans Text Semilight"/>
              </a:rPr>
              <a:t>––the “OneDrive” for data</a:t>
            </a:r>
          </a:p>
        </p:txBody>
      </p:sp>
      <p:sp>
        <p:nvSpPr>
          <p:cNvPr id="82" name="PageRight_E761">
            <a:extLst>
              <a:ext uri="{FF2B5EF4-FFF2-40B4-BE49-F238E27FC236}">
                <a16:creationId xmlns:a16="http://schemas.microsoft.com/office/drawing/2014/main" id="{09211719-00AF-E38D-2A99-33F377E8718B}"/>
              </a:ext>
              <a:ext uri="{C183D7F6-B498-43B3-948B-1728B52AA6E4}">
                <adec:decorative xmlns:adec="http://schemas.microsoft.com/office/drawing/2017/decorative" val="1"/>
              </a:ext>
            </a:extLst>
          </p:cNvPr>
          <p:cNvSpPr>
            <a:spLocks noChangeAspect="1" noEditPoints="1"/>
          </p:cNvSpPr>
          <p:nvPr/>
        </p:nvSpPr>
        <p:spPr bwMode="auto">
          <a:xfrm>
            <a:off x="8137410" y="2238397"/>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latin typeface="Segoe Sans Text"/>
            </a:endParaRPr>
          </a:p>
        </p:txBody>
      </p:sp>
      <p:sp>
        <p:nvSpPr>
          <p:cNvPr id="83" name="TextBox 82">
            <a:extLst>
              <a:ext uri="{FF2B5EF4-FFF2-40B4-BE49-F238E27FC236}">
                <a16:creationId xmlns:a16="http://schemas.microsoft.com/office/drawing/2014/main" id="{5F38D5A1-7554-1617-1E1A-209BDC1E5B5F}"/>
              </a:ext>
            </a:extLst>
          </p:cNvPr>
          <p:cNvSpPr txBox="1"/>
          <p:nvPr/>
        </p:nvSpPr>
        <p:spPr>
          <a:xfrm>
            <a:off x="8543189" y="2179736"/>
            <a:ext cx="2829942" cy="369332"/>
          </a:xfrm>
          <a:prstGeom prst="rect">
            <a:avLst/>
          </a:prstGeom>
          <a:noFill/>
        </p:spPr>
        <p:txBody>
          <a:bodyPr wrap="square" lIns="0" tIns="0" rIns="0" bIns="0"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indent="0">
              <a:spcAft>
                <a:spcPts val="2400"/>
              </a:spcAft>
              <a:buFont typeface="Arial" panose="020B0604020202020204" pitchFamily="34" charset="0"/>
              <a:buNone/>
              <a:defRPr/>
            </a:pPr>
            <a:r>
              <a:rPr lang="en-US" sz="1200" dirty="0">
                <a:solidFill>
                  <a:srgbClr val="000000"/>
                </a:solidFill>
                <a:latin typeface="Segoe Sans Display"/>
              </a:rPr>
              <a:t>A single and open, logical SaaS lake for the whole organization</a:t>
            </a:r>
          </a:p>
        </p:txBody>
      </p:sp>
      <p:sp>
        <p:nvSpPr>
          <p:cNvPr id="84" name="PageRight_E761">
            <a:extLst>
              <a:ext uri="{FF2B5EF4-FFF2-40B4-BE49-F238E27FC236}">
                <a16:creationId xmlns:a16="http://schemas.microsoft.com/office/drawing/2014/main" id="{05F04C87-D672-7908-D6C1-802DCC0A5A50}"/>
              </a:ext>
              <a:ext uri="{C183D7F6-B498-43B3-948B-1728B52AA6E4}">
                <adec:decorative xmlns:adec="http://schemas.microsoft.com/office/drawing/2017/decorative" val="1"/>
              </a:ext>
            </a:extLst>
          </p:cNvPr>
          <p:cNvSpPr>
            <a:spLocks noChangeAspect="1" noEditPoints="1"/>
          </p:cNvSpPr>
          <p:nvPr/>
        </p:nvSpPr>
        <p:spPr bwMode="auto">
          <a:xfrm>
            <a:off x="8137410" y="2774894"/>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latin typeface="Segoe Sans Text"/>
            </a:endParaRPr>
          </a:p>
        </p:txBody>
      </p:sp>
      <p:sp>
        <p:nvSpPr>
          <p:cNvPr id="85" name="TextBox 84">
            <a:extLst>
              <a:ext uri="{FF2B5EF4-FFF2-40B4-BE49-F238E27FC236}">
                <a16:creationId xmlns:a16="http://schemas.microsoft.com/office/drawing/2014/main" id="{12DB24B3-98A2-C88B-34E9-5AEDA970B0FE}"/>
              </a:ext>
            </a:extLst>
          </p:cNvPr>
          <p:cNvSpPr txBox="1"/>
          <p:nvPr/>
        </p:nvSpPr>
        <p:spPr>
          <a:xfrm>
            <a:off x="8543189" y="2716233"/>
            <a:ext cx="2829942" cy="369332"/>
          </a:xfrm>
          <a:prstGeom prst="rect">
            <a:avLst/>
          </a:prstGeom>
          <a:noFill/>
        </p:spPr>
        <p:txBody>
          <a:bodyPr wrap="square" lIns="0" tIns="0" rIns="0" bIns="0">
            <a:spAutoFit/>
          </a:bodyPr>
          <a:lstStyle/>
          <a:p>
            <a:pPr>
              <a:spcAft>
                <a:spcPts val="2400"/>
              </a:spcAft>
              <a:buFont typeface="Arial" panose="020B0604020202020204" pitchFamily="34" charset="0"/>
              <a:buNone/>
              <a:defRPr/>
            </a:pPr>
            <a:r>
              <a:rPr lang="en-US" sz="1200" err="1">
                <a:solidFill>
                  <a:srgbClr val="000000"/>
                </a:solidFill>
                <a:latin typeface="Segoe Sans Display"/>
                <a:cs typeface="Segoe UI" panose="020B0502040204020203" pitchFamily="34" charset="0"/>
              </a:rPr>
              <a:t>OneLake</a:t>
            </a:r>
            <a:r>
              <a:rPr lang="en-US" sz="1200">
                <a:solidFill>
                  <a:srgbClr val="000000"/>
                </a:solidFill>
                <a:latin typeface="Segoe Sans Display"/>
                <a:cs typeface="Segoe UI" panose="020B0502040204020203" pitchFamily="34" charset="0"/>
              </a:rPr>
              <a:t> supports any type of file, structured or unstructured</a:t>
            </a:r>
          </a:p>
        </p:txBody>
      </p:sp>
      <p:sp>
        <p:nvSpPr>
          <p:cNvPr id="86" name="PageRight_E761">
            <a:extLst>
              <a:ext uri="{FF2B5EF4-FFF2-40B4-BE49-F238E27FC236}">
                <a16:creationId xmlns:a16="http://schemas.microsoft.com/office/drawing/2014/main" id="{6D7F70F7-28A6-2508-FF55-42B867E6D235}"/>
              </a:ext>
              <a:ext uri="{C183D7F6-B498-43B3-948B-1728B52AA6E4}">
                <adec:decorative xmlns:adec="http://schemas.microsoft.com/office/drawing/2017/decorative" val="1"/>
              </a:ext>
            </a:extLst>
          </p:cNvPr>
          <p:cNvSpPr>
            <a:spLocks noChangeAspect="1" noEditPoints="1"/>
          </p:cNvSpPr>
          <p:nvPr/>
        </p:nvSpPr>
        <p:spPr bwMode="auto">
          <a:xfrm>
            <a:off x="8137410" y="3311391"/>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latin typeface="Segoe Sans Text"/>
            </a:endParaRPr>
          </a:p>
        </p:txBody>
      </p:sp>
      <p:sp>
        <p:nvSpPr>
          <p:cNvPr id="87" name="TextBox 86">
            <a:extLst>
              <a:ext uri="{FF2B5EF4-FFF2-40B4-BE49-F238E27FC236}">
                <a16:creationId xmlns:a16="http://schemas.microsoft.com/office/drawing/2014/main" id="{A9F9B4B3-2719-218C-D856-8468453D8D49}"/>
              </a:ext>
            </a:extLst>
          </p:cNvPr>
          <p:cNvSpPr txBox="1"/>
          <p:nvPr/>
        </p:nvSpPr>
        <p:spPr>
          <a:xfrm>
            <a:off x="8543189" y="3252730"/>
            <a:ext cx="2838972" cy="369332"/>
          </a:xfrm>
          <a:prstGeom prst="rect">
            <a:avLst/>
          </a:prstGeom>
          <a:noFill/>
        </p:spPr>
        <p:txBody>
          <a:bodyPr wrap="square" lIns="0" tIns="0" rIns="0" bIns="0">
            <a:spAutoFit/>
          </a:bodyPr>
          <a:lstStyle/>
          <a:p>
            <a:pPr>
              <a:spcAft>
                <a:spcPts val="2400"/>
              </a:spcAft>
              <a:buFont typeface="Arial" panose="020B0604020202020204" pitchFamily="34" charset="0"/>
              <a:buNone/>
              <a:defRPr/>
            </a:pPr>
            <a:r>
              <a:rPr lang="en-US" sz="1200">
                <a:solidFill>
                  <a:srgbClr val="000000"/>
                </a:solidFill>
                <a:latin typeface="Segoe Sans Display"/>
                <a:cs typeface="Segoe UI" panose="020B0502040204020203" pitchFamily="34" charset="0"/>
              </a:rPr>
              <a:t>One copy of data for use with multiple analytical engines</a:t>
            </a:r>
          </a:p>
        </p:txBody>
      </p:sp>
      <p:sp>
        <p:nvSpPr>
          <p:cNvPr id="88" name="PageRight_E761">
            <a:extLst>
              <a:ext uri="{FF2B5EF4-FFF2-40B4-BE49-F238E27FC236}">
                <a16:creationId xmlns:a16="http://schemas.microsoft.com/office/drawing/2014/main" id="{4EB6A800-4F55-7CA4-17CB-25B5D96B5770}"/>
              </a:ext>
              <a:ext uri="{C183D7F6-B498-43B3-948B-1728B52AA6E4}">
                <adec:decorative xmlns:adec="http://schemas.microsoft.com/office/drawing/2017/decorative" val="1"/>
              </a:ext>
            </a:extLst>
          </p:cNvPr>
          <p:cNvSpPr>
            <a:spLocks noChangeAspect="1" noEditPoints="1"/>
          </p:cNvSpPr>
          <p:nvPr/>
        </p:nvSpPr>
        <p:spPr bwMode="auto">
          <a:xfrm>
            <a:off x="8137410" y="3847888"/>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latin typeface="Segoe Sans Text"/>
            </a:endParaRPr>
          </a:p>
        </p:txBody>
      </p:sp>
      <p:sp>
        <p:nvSpPr>
          <p:cNvPr id="89" name="TextBox 88">
            <a:extLst>
              <a:ext uri="{FF2B5EF4-FFF2-40B4-BE49-F238E27FC236}">
                <a16:creationId xmlns:a16="http://schemas.microsoft.com/office/drawing/2014/main" id="{A618E948-62B0-7B62-BD3F-8FA713F4E4F6}"/>
              </a:ext>
            </a:extLst>
          </p:cNvPr>
          <p:cNvSpPr txBox="1"/>
          <p:nvPr/>
        </p:nvSpPr>
        <p:spPr>
          <a:xfrm>
            <a:off x="8543189" y="3789227"/>
            <a:ext cx="2829942" cy="369332"/>
          </a:xfrm>
          <a:prstGeom prst="rect">
            <a:avLst/>
          </a:prstGeom>
          <a:noFill/>
        </p:spPr>
        <p:txBody>
          <a:bodyPr wrap="square" lIns="0" tIns="0" rIns="0" bIns="0">
            <a:spAutoFit/>
          </a:bodyPr>
          <a:lstStyle/>
          <a:p>
            <a:pPr>
              <a:spcAft>
                <a:spcPts val="2400"/>
              </a:spcAft>
              <a:buFont typeface="Arial" panose="020B0604020202020204" pitchFamily="34" charset="0"/>
              <a:buNone/>
              <a:defRPr/>
            </a:pPr>
            <a:r>
              <a:rPr lang="en-US" sz="1200">
                <a:solidFill>
                  <a:srgbClr val="000000"/>
                </a:solidFill>
                <a:latin typeface="Segoe Sans Display"/>
                <a:cs typeface="Segoe UI" panose="020B0502040204020203" pitchFamily="34" charset="0"/>
              </a:rPr>
              <a:t>Enable virtualization of data without duplication using shortcuts</a:t>
            </a:r>
          </a:p>
        </p:txBody>
      </p:sp>
      <p:sp>
        <p:nvSpPr>
          <p:cNvPr id="90" name="PageRight_E761">
            <a:extLst>
              <a:ext uri="{FF2B5EF4-FFF2-40B4-BE49-F238E27FC236}">
                <a16:creationId xmlns:a16="http://schemas.microsoft.com/office/drawing/2014/main" id="{0F3BED16-FED6-A879-3075-C35DBF86B13E}"/>
              </a:ext>
              <a:ext uri="{C183D7F6-B498-43B3-948B-1728B52AA6E4}">
                <adec:decorative xmlns:adec="http://schemas.microsoft.com/office/drawing/2017/decorative" val="1"/>
              </a:ext>
            </a:extLst>
          </p:cNvPr>
          <p:cNvSpPr>
            <a:spLocks noChangeAspect="1" noEditPoints="1"/>
          </p:cNvSpPr>
          <p:nvPr/>
        </p:nvSpPr>
        <p:spPr bwMode="auto">
          <a:xfrm>
            <a:off x="8137410" y="4384385"/>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latin typeface="Segoe Sans Text"/>
            </a:endParaRPr>
          </a:p>
        </p:txBody>
      </p:sp>
      <p:sp>
        <p:nvSpPr>
          <p:cNvPr id="91" name="TextBox 90">
            <a:extLst>
              <a:ext uri="{FF2B5EF4-FFF2-40B4-BE49-F238E27FC236}">
                <a16:creationId xmlns:a16="http://schemas.microsoft.com/office/drawing/2014/main" id="{F8ED3C1E-00A1-0689-0587-486A9C20DF74}"/>
              </a:ext>
            </a:extLst>
          </p:cNvPr>
          <p:cNvSpPr txBox="1"/>
          <p:nvPr/>
        </p:nvSpPr>
        <p:spPr>
          <a:xfrm>
            <a:off x="8543189" y="4325724"/>
            <a:ext cx="2829942" cy="369332"/>
          </a:xfrm>
          <a:prstGeom prst="rect">
            <a:avLst/>
          </a:prstGeom>
          <a:noFill/>
        </p:spPr>
        <p:txBody>
          <a:bodyPr wrap="square" lIns="0" tIns="0" rIns="0" bIns="0">
            <a:spAutoFit/>
          </a:bodyPr>
          <a:lstStyle/>
          <a:p>
            <a:pPr>
              <a:spcAft>
                <a:spcPts val="2400"/>
              </a:spcAft>
              <a:buFont typeface="Arial" panose="020B0604020202020204" pitchFamily="34" charset="0"/>
              <a:buNone/>
              <a:defRPr/>
            </a:pPr>
            <a:r>
              <a:rPr lang="en-US" sz="1200">
                <a:solidFill>
                  <a:srgbClr val="000000"/>
                </a:solidFill>
                <a:latin typeface="Segoe Sans Display"/>
                <a:cs typeface="Segoe UI" panose="020B0502040204020203" pitchFamily="34" charset="0"/>
              </a:rPr>
              <a:t>All workloads automatically store their data in </a:t>
            </a:r>
            <a:r>
              <a:rPr lang="en-US" sz="1200" err="1">
                <a:solidFill>
                  <a:srgbClr val="000000"/>
                </a:solidFill>
                <a:latin typeface="Segoe Sans Display"/>
                <a:cs typeface="Segoe UI" panose="020B0502040204020203" pitchFamily="34" charset="0"/>
              </a:rPr>
              <a:t>OneLake</a:t>
            </a:r>
            <a:r>
              <a:rPr lang="en-US" sz="1200">
                <a:solidFill>
                  <a:srgbClr val="000000"/>
                </a:solidFill>
                <a:latin typeface="Segoe Sans Display"/>
                <a:cs typeface="Segoe UI" panose="020B0502040204020203" pitchFamily="34" charset="0"/>
              </a:rPr>
              <a:t> in Delta Parquet format</a:t>
            </a:r>
          </a:p>
        </p:txBody>
      </p:sp>
      <p:sp>
        <p:nvSpPr>
          <p:cNvPr id="92" name="PageRight_E761">
            <a:extLst>
              <a:ext uri="{FF2B5EF4-FFF2-40B4-BE49-F238E27FC236}">
                <a16:creationId xmlns:a16="http://schemas.microsoft.com/office/drawing/2014/main" id="{3355576C-BC89-F1AC-30B4-45431FAF43A4}"/>
              </a:ext>
              <a:ext uri="{C183D7F6-B498-43B3-948B-1728B52AA6E4}">
                <adec:decorative xmlns:adec="http://schemas.microsoft.com/office/drawing/2017/decorative" val="1"/>
              </a:ext>
            </a:extLst>
          </p:cNvPr>
          <p:cNvSpPr>
            <a:spLocks noChangeAspect="1" noEditPoints="1"/>
          </p:cNvSpPr>
          <p:nvPr/>
        </p:nvSpPr>
        <p:spPr bwMode="auto">
          <a:xfrm>
            <a:off x="8137410" y="4862219"/>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latin typeface="Segoe Sans Text"/>
            </a:endParaRPr>
          </a:p>
        </p:txBody>
      </p:sp>
      <p:sp>
        <p:nvSpPr>
          <p:cNvPr id="93" name="TextBox 92">
            <a:extLst>
              <a:ext uri="{FF2B5EF4-FFF2-40B4-BE49-F238E27FC236}">
                <a16:creationId xmlns:a16="http://schemas.microsoft.com/office/drawing/2014/main" id="{1D837C70-3C88-CBED-FD4C-8F588CAD3BA5}"/>
              </a:ext>
            </a:extLst>
          </p:cNvPr>
          <p:cNvSpPr txBox="1"/>
          <p:nvPr/>
        </p:nvSpPr>
        <p:spPr>
          <a:xfrm>
            <a:off x="8543189" y="4862219"/>
            <a:ext cx="2829942" cy="553998"/>
          </a:xfrm>
          <a:prstGeom prst="rect">
            <a:avLst/>
          </a:prstGeom>
          <a:noFill/>
        </p:spPr>
        <p:txBody>
          <a:bodyPr wrap="square" lIns="0" tIns="0" rIns="0" bIns="0">
            <a:spAutoFit/>
          </a:bodyPr>
          <a:lstStyle/>
          <a:p>
            <a:pPr>
              <a:spcAft>
                <a:spcPts val="2400"/>
              </a:spcAft>
              <a:buFont typeface="Arial" panose="020B0604020202020204" pitchFamily="34" charset="0"/>
              <a:buNone/>
              <a:defRPr/>
            </a:pPr>
            <a:r>
              <a:rPr lang="en-US" sz="1200">
                <a:solidFill>
                  <a:srgbClr val="000000"/>
                </a:solidFill>
                <a:latin typeface="Segoe Sans Display"/>
                <a:cs typeface="Segoe UI" panose="020B0502040204020203" pitchFamily="34" charset="0"/>
              </a:rPr>
              <a:t>Data in </a:t>
            </a:r>
            <a:r>
              <a:rPr lang="en-US" sz="1200" err="1">
                <a:solidFill>
                  <a:srgbClr val="000000"/>
                </a:solidFill>
                <a:latin typeface="Segoe Sans Display"/>
                <a:cs typeface="Segoe UI" panose="020B0502040204020203" pitchFamily="34" charset="0"/>
              </a:rPr>
              <a:t>OneLake</a:t>
            </a:r>
            <a:r>
              <a:rPr lang="en-US" sz="1200">
                <a:solidFill>
                  <a:srgbClr val="000000"/>
                </a:solidFill>
                <a:latin typeface="Segoe Sans Display"/>
                <a:cs typeface="Segoe UI" panose="020B0502040204020203" pitchFamily="34" charset="0"/>
              </a:rPr>
              <a:t> is automatically indexed for discovery, sharing, governance, and compliance</a:t>
            </a:r>
          </a:p>
        </p:txBody>
      </p:sp>
      <p:sp>
        <p:nvSpPr>
          <p:cNvPr id="128" name="Rounded Rectangle 38">
            <a:extLst>
              <a:ext uri="{FF2B5EF4-FFF2-40B4-BE49-F238E27FC236}">
                <a16:creationId xmlns:a16="http://schemas.microsoft.com/office/drawing/2014/main" id="{FBE6C34E-56A3-F238-C901-E7A1EADFA291}"/>
              </a:ext>
              <a:ext uri="{C183D7F6-B498-43B3-948B-1728B52AA6E4}">
                <adec:decorative xmlns:adec="http://schemas.microsoft.com/office/drawing/2017/decorative" val="1"/>
              </a:ext>
            </a:extLst>
          </p:cNvPr>
          <p:cNvSpPr/>
          <p:nvPr/>
        </p:nvSpPr>
        <p:spPr bwMode="auto">
          <a:xfrm>
            <a:off x="875971" y="1800053"/>
            <a:ext cx="6701167" cy="4122080"/>
          </a:xfrm>
          <a:prstGeom prst="roundRect">
            <a:avLst>
              <a:gd name="adj" fmla="val 3641"/>
            </a:avLst>
          </a:prstGeom>
          <a:noFill/>
          <a:ln w="19050" cap="rnd" cmpd="sng" algn="ctr">
            <a:solidFill>
              <a:srgbClr val="C0C0C0"/>
            </a:solidFill>
            <a:prstDash val="solid"/>
            <a:miter lim="800000"/>
            <a:headEnd type="none" w="sm" len="sm"/>
            <a:tailEnd type="none" w="lg" len="med"/>
          </a:ln>
          <a:effectLst/>
        </p:spPr>
        <p:txBody>
          <a:bodyPr rot="0" spcFirstLastPara="0" vertOverflow="overflow" horzOverflow="overflow" vert="horz" wrap="square" lIns="110631" tIns="88505" rIns="110631" bIns="88505" numCol="1" spcCol="0" rtlCol="0" fromWordArt="0" anchor="ctr" anchorCtr="0" forceAA="0" compatLnSpc="1">
            <a:prstTxWarp prst="textNoShape">
              <a:avLst/>
            </a:prstTxWarp>
            <a:noAutofit/>
          </a:bodyPr>
          <a:lstStyle/>
          <a:p>
            <a:pPr marL="0" marR="0" lvl="0" indent="0" algn="ctr" defTabSz="654278"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gradFill>
                <a:gsLst>
                  <a:gs pos="25287">
                    <a:srgbClr val="FFFFFF"/>
                  </a:gs>
                  <a:gs pos="45000">
                    <a:srgbClr val="FFFFFF"/>
                  </a:gs>
                </a:gsLst>
                <a:lin ang="5400000" scaled="1"/>
              </a:gradFill>
              <a:effectLst/>
              <a:uLnTx/>
              <a:uFillTx/>
              <a:latin typeface="Segoe UI Semibold"/>
              <a:ea typeface="+mn-ea"/>
              <a:cs typeface="+mn-cs"/>
            </a:endParaRPr>
          </a:p>
        </p:txBody>
      </p:sp>
      <p:sp>
        <p:nvSpPr>
          <p:cNvPr id="129" name="Rounded Rectangle 14">
            <a:extLst>
              <a:ext uri="{FF2B5EF4-FFF2-40B4-BE49-F238E27FC236}">
                <a16:creationId xmlns:a16="http://schemas.microsoft.com/office/drawing/2014/main" id="{D4D6B22B-2184-CA4D-1768-D1DA1659B3C2}"/>
              </a:ext>
              <a:ext uri="{C183D7F6-B498-43B3-948B-1728B52AA6E4}">
                <adec:decorative xmlns:adec="http://schemas.microsoft.com/office/drawing/2017/decorative" val="1"/>
              </a:ext>
            </a:extLst>
          </p:cNvPr>
          <p:cNvSpPr/>
          <p:nvPr/>
        </p:nvSpPr>
        <p:spPr>
          <a:xfrm>
            <a:off x="1022069" y="1983417"/>
            <a:ext cx="901138" cy="1094495"/>
          </a:xfrm>
          <a:prstGeom prst="roundRect">
            <a:avLst>
              <a:gd name="adj" fmla="val 6586"/>
            </a:avLst>
          </a:prstGeom>
          <a:solidFill>
            <a:srgbClr val="FFFDF9"/>
          </a:solidFill>
          <a:ln w="9525" cap="flat" cmpd="sng" algn="ctr">
            <a:noFill/>
            <a:prstDash val="solid"/>
            <a:headEnd type="none" w="med" len="med"/>
            <a:tailEnd type="none" w="med" len="med"/>
          </a:ln>
          <a:effectLst>
            <a:outerShdw blurRad="203200" dist="38100" dir="2700000" algn="tl" rotWithShape="0">
              <a:prstClr val="black">
                <a:alpha val="14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b="1" kern="0">
              <a:solidFill>
                <a:srgbClr val="091F2C"/>
              </a:solidFill>
              <a:latin typeface="Segoe Sans Display"/>
              <a:cs typeface="Segoe UI" pitchFamily="34" charset="0"/>
            </a:endParaRPr>
          </a:p>
        </p:txBody>
      </p:sp>
      <p:sp>
        <p:nvSpPr>
          <p:cNvPr id="130" name="Rounded Rectangle 15">
            <a:extLst>
              <a:ext uri="{FF2B5EF4-FFF2-40B4-BE49-F238E27FC236}">
                <a16:creationId xmlns:a16="http://schemas.microsoft.com/office/drawing/2014/main" id="{AB4E47F8-2106-8789-6196-48E58C0F54A3}"/>
              </a:ext>
              <a:ext uri="{C183D7F6-B498-43B3-948B-1728B52AA6E4}">
                <adec:decorative xmlns:adec="http://schemas.microsoft.com/office/drawing/2017/decorative" val="1"/>
              </a:ext>
            </a:extLst>
          </p:cNvPr>
          <p:cNvSpPr/>
          <p:nvPr/>
        </p:nvSpPr>
        <p:spPr>
          <a:xfrm>
            <a:off x="1940421" y="1983417"/>
            <a:ext cx="901138" cy="1094495"/>
          </a:xfrm>
          <a:prstGeom prst="roundRect">
            <a:avLst>
              <a:gd name="adj" fmla="val 6586"/>
            </a:avLst>
          </a:prstGeom>
          <a:solidFill>
            <a:srgbClr val="FFFDF9"/>
          </a:solidFill>
          <a:ln w="9525" cap="flat" cmpd="sng" algn="ctr">
            <a:noFill/>
            <a:prstDash val="solid"/>
            <a:headEnd type="none" w="med" len="med"/>
            <a:tailEnd type="none" w="med" len="med"/>
          </a:ln>
          <a:effectLst>
            <a:outerShdw blurRad="203200" dist="38100" dir="2700000" algn="tl" rotWithShape="0">
              <a:prstClr val="black">
                <a:alpha val="14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b="1" kern="0">
              <a:solidFill>
                <a:srgbClr val="091F2C"/>
              </a:solidFill>
              <a:latin typeface="Segoe Sans Display"/>
              <a:cs typeface="Segoe UI" pitchFamily="34" charset="0"/>
            </a:endParaRPr>
          </a:p>
        </p:txBody>
      </p:sp>
      <p:sp>
        <p:nvSpPr>
          <p:cNvPr id="131" name="Rounded Rectangle 17">
            <a:extLst>
              <a:ext uri="{FF2B5EF4-FFF2-40B4-BE49-F238E27FC236}">
                <a16:creationId xmlns:a16="http://schemas.microsoft.com/office/drawing/2014/main" id="{96C6208A-E215-C7B6-F02A-7C758BC46BC9}"/>
              </a:ext>
              <a:ext uri="{C183D7F6-B498-43B3-948B-1728B52AA6E4}">
                <adec:decorative xmlns:adec="http://schemas.microsoft.com/office/drawing/2017/decorative" val="1"/>
              </a:ext>
            </a:extLst>
          </p:cNvPr>
          <p:cNvSpPr/>
          <p:nvPr/>
        </p:nvSpPr>
        <p:spPr>
          <a:xfrm>
            <a:off x="2858773" y="1983417"/>
            <a:ext cx="901138" cy="1094495"/>
          </a:xfrm>
          <a:prstGeom prst="roundRect">
            <a:avLst>
              <a:gd name="adj" fmla="val 6586"/>
            </a:avLst>
          </a:prstGeom>
          <a:solidFill>
            <a:srgbClr val="FFFDF9"/>
          </a:solidFill>
          <a:ln w="9525" cap="flat" cmpd="sng" algn="ctr">
            <a:noFill/>
            <a:prstDash val="solid"/>
            <a:headEnd type="none" w="med" len="med"/>
            <a:tailEnd type="none" w="med" len="med"/>
          </a:ln>
          <a:effectLst>
            <a:outerShdw blurRad="203200" dist="38100" dir="2700000" algn="tl" rotWithShape="0">
              <a:prstClr val="black">
                <a:alpha val="14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b="1" kern="0">
              <a:solidFill>
                <a:srgbClr val="091F2C"/>
              </a:solidFill>
              <a:latin typeface="Segoe Sans Display"/>
              <a:cs typeface="Segoe UI" pitchFamily="34" charset="0"/>
            </a:endParaRPr>
          </a:p>
        </p:txBody>
      </p:sp>
      <p:sp>
        <p:nvSpPr>
          <p:cNvPr id="132" name="Rounded Rectangle 16">
            <a:extLst>
              <a:ext uri="{FF2B5EF4-FFF2-40B4-BE49-F238E27FC236}">
                <a16:creationId xmlns:a16="http://schemas.microsoft.com/office/drawing/2014/main" id="{50883177-1E6B-CF5A-42A7-311B0C62031A}"/>
              </a:ext>
              <a:ext uri="{C183D7F6-B498-43B3-948B-1728B52AA6E4}">
                <adec:decorative xmlns:adec="http://schemas.microsoft.com/office/drawing/2017/decorative" val="1"/>
              </a:ext>
            </a:extLst>
          </p:cNvPr>
          <p:cNvSpPr/>
          <p:nvPr/>
        </p:nvSpPr>
        <p:spPr>
          <a:xfrm>
            <a:off x="3777125" y="1983418"/>
            <a:ext cx="901138" cy="1094495"/>
          </a:xfrm>
          <a:prstGeom prst="roundRect">
            <a:avLst>
              <a:gd name="adj" fmla="val 6586"/>
            </a:avLst>
          </a:prstGeom>
          <a:solidFill>
            <a:srgbClr val="FFFDF9"/>
          </a:solidFill>
          <a:ln w="9525" cap="flat" cmpd="sng" algn="ctr">
            <a:noFill/>
            <a:prstDash val="solid"/>
            <a:headEnd type="none" w="med" len="med"/>
            <a:tailEnd type="none" w="med" len="med"/>
          </a:ln>
          <a:effectLst>
            <a:outerShdw blurRad="203200" dist="38100" dir="2700000" algn="tl" rotWithShape="0">
              <a:prstClr val="black">
                <a:alpha val="14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b="1" kern="0">
              <a:solidFill>
                <a:srgbClr val="091F2C"/>
              </a:solidFill>
              <a:latin typeface="Segoe Sans Display"/>
              <a:cs typeface="Segoe UI" pitchFamily="34" charset="0"/>
            </a:endParaRPr>
          </a:p>
        </p:txBody>
      </p:sp>
      <p:sp>
        <p:nvSpPr>
          <p:cNvPr id="133" name="Rounded Rectangle 18">
            <a:extLst>
              <a:ext uri="{FF2B5EF4-FFF2-40B4-BE49-F238E27FC236}">
                <a16:creationId xmlns:a16="http://schemas.microsoft.com/office/drawing/2014/main" id="{530CC1BA-FFB0-7411-E18C-F3E63D7ECEB9}"/>
              </a:ext>
              <a:ext uri="{C183D7F6-B498-43B3-948B-1728B52AA6E4}">
                <adec:decorative xmlns:adec="http://schemas.microsoft.com/office/drawing/2017/decorative" val="1"/>
              </a:ext>
            </a:extLst>
          </p:cNvPr>
          <p:cNvSpPr/>
          <p:nvPr/>
        </p:nvSpPr>
        <p:spPr>
          <a:xfrm>
            <a:off x="4695477" y="1983417"/>
            <a:ext cx="901138" cy="1094495"/>
          </a:xfrm>
          <a:prstGeom prst="roundRect">
            <a:avLst>
              <a:gd name="adj" fmla="val 6586"/>
            </a:avLst>
          </a:prstGeom>
          <a:solidFill>
            <a:srgbClr val="FFFDF9"/>
          </a:solidFill>
          <a:ln w="9525" cap="flat" cmpd="sng" algn="ctr">
            <a:noFill/>
            <a:prstDash val="solid"/>
            <a:headEnd type="none" w="med" len="med"/>
            <a:tailEnd type="none" w="med" len="med"/>
          </a:ln>
          <a:effectLst>
            <a:outerShdw blurRad="203200" dist="38100" dir="2700000" algn="tl" rotWithShape="0">
              <a:prstClr val="black">
                <a:alpha val="14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b="1" kern="0">
              <a:solidFill>
                <a:srgbClr val="091F2C"/>
              </a:solidFill>
              <a:latin typeface="Segoe Sans Display"/>
              <a:cs typeface="Segoe UI" pitchFamily="34" charset="0"/>
            </a:endParaRPr>
          </a:p>
        </p:txBody>
      </p:sp>
      <p:sp>
        <p:nvSpPr>
          <p:cNvPr id="134" name="Rounded Rectangle 19">
            <a:extLst>
              <a:ext uri="{FF2B5EF4-FFF2-40B4-BE49-F238E27FC236}">
                <a16:creationId xmlns:a16="http://schemas.microsoft.com/office/drawing/2014/main" id="{C20816D2-2C1D-4D48-B926-D2762768C29B}"/>
              </a:ext>
              <a:ext uri="{C183D7F6-B498-43B3-948B-1728B52AA6E4}">
                <adec:decorative xmlns:adec="http://schemas.microsoft.com/office/drawing/2017/decorative" val="1"/>
              </a:ext>
            </a:extLst>
          </p:cNvPr>
          <p:cNvSpPr/>
          <p:nvPr/>
        </p:nvSpPr>
        <p:spPr>
          <a:xfrm>
            <a:off x="5613829" y="1983417"/>
            <a:ext cx="900000" cy="1094495"/>
          </a:xfrm>
          <a:prstGeom prst="roundRect">
            <a:avLst>
              <a:gd name="adj" fmla="val 6586"/>
            </a:avLst>
          </a:prstGeom>
          <a:solidFill>
            <a:srgbClr val="FFFDF9"/>
          </a:solidFill>
          <a:ln w="9525" cap="flat" cmpd="sng" algn="ctr">
            <a:noFill/>
            <a:prstDash val="solid"/>
            <a:headEnd type="none" w="med" len="med"/>
            <a:tailEnd type="none" w="med" len="med"/>
          </a:ln>
          <a:effectLst>
            <a:outerShdw blurRad="203200" dist="38100" dir="2700000" algn="tl" rotWithShape="0">
              <a:prstClr val="black">
                <a:alpha val="14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b="1" kern="0">
              <a:solidFill>
                <a:srgbClr val="091F2C"/>
              </a:solidFill>
              <a:latin typeface="Segoe Sans Display"/>
              <a:cs typeface="Segoe UI" pitchFamily="34" charset="0"/>
            </a:endParaRPr>
          </a:p>
        </p:txBody>
      </p:sp>
      <p:pic>
        <p:nvPicPr>
          <p:cNvPr id="135" name="Graphic 134">
            <a:extLst>
              <a:ext uri="{FF2B5EF4-FFF2-40B4-BE49-F238E27FC236}">
                <a16:creationId xmlns:a16="http://schemas.microsoft.com/office/drawing/2014/main" id="{C255FCD9-2D88-55FC-4D8F-5C7822905E44}"/>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453" r="-2453"/>
          <a:stretch/>
        </p:blipFill>
        <p:spPr>
          <a:xfrm>
            <a:off x="1299806" y="2135802"/>
            <a:ext cx="345665" cy="329502"/>
          </a:xfrm>
          <a:prstGeom prst="rect">
            <a:avLst/>
          </a:prstGeom>
          <a:effectLst/>
        </p:spPr>
      </p:pic>
      <p:sp>
        <p:nvSpPr>
          <p:cNvPr id="136" name="Rounded Rectangle 14">
            <a:extLst>
              <a:ext uri="{FF2B5EF4-FFF2-40B4-BE49-F238E27FC236}">
                <a16:creationId xmlns:a16="http://schemas.microsoft.com/office/drawing/2014/main" id="{C3CFC1F6-9B7C-69F0-90CC-688B3328EDD0}"/>
              </a:ext>
            </a:extLst>
          </p:cNvPr>
          <p:cNvSpPr/>
          <p:nvPr/>
        </p:nvSpPr>
        <p:spPr>
          <a:xfrm>
            <a:off x="1158856" y="2597643"/>
            <a:ext cx="626271"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defRPr/>
            </a:pPr>
            <a:r>
              <a:rPr lang="en-US" sz="900" b="1" kern="0">
                <a:solidFill>
                  <a:srgbClr val="225B61"/>
                </a:solidFill>
                <a:latin typeface="Segoe Sans Display"/>
              </a:rPr>
              <a:t>Data </a:t>
            </a:r>
          </a:p>
          <a:p>
            <a:pPr algn="ctr">
              <a:defRPr/>
            </a:pPr>
            <a:r>
              <a:rPr lang="en-US" sz="900" b="1" kern="0">
                <a:solidFill>
                  <a:srgbClr val="225B61"/>
                </a:solidFill>
                <a:latin typeface="Segoe Sans Display"/>
              </a:rPr>
              <a:t>Factory</a:t>
            </a:r>
          </a:p>
        </p:txBody>
      </p:sp>
      <p:pic>
        <p:nvPicPr>
          <p:cNvPr id="137" name="Graphic 136">
            <a:extLst>
              <a:ext uri="{FF2B5EF4-FFF2-40B4-BE49-F238E27FC236}">
                <a16:creationId xmlns:a16="http://schemas.microsoft.com/office/drawing/2014/main" id="{55ECBD6B-01EA-8A1F-E37C-9BA49193A081}"/>
              </a:ext>
              <a:ext uri="{C183D7F6-B498-43B3-948B-1728B52AA6E4}">
                <adec:decorative xmlns:adec="http://schemas.microsoft.com/office/drawing/2017/decorative" val="1"/>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2453" r="-2453"/>
          <a:stretch/>
        </p:blipFill>
        <p:spPr>
          <a:xfrm>
            <a:off x="2218158" y="2135803"/>
            <a:ext cx="345664" cy="329500"/>
          </a:xfrm>
          <a:prstGeom prst="rect">
            <a:avLst/>
          </a:prstGeom>
          <a:effectLst/>
        </p:spPr>
      </p:pic>
      <p:sp>
        <p:nvSpPr>
          <p:cNvPr id="138" name="Rounded Rectangle 15">
            <a:extLst>
              <a:ext uri="{FF2B5EF4-FFF2-40B4-BE49-F238E27FC236}">
                <a16:creationId xmlns:a16="http://schemas.microsoft.com/office/drawing/2014/main" id="{CFAE2B91-4E9D-CEE9-BEB3-8CE551EEA2B4}"/>
              </a:ext>
            </a:extLst>
          </p:cNvPr>
          <p:cNvSpPr/>
          <p:nvPr/>
        </p:nvSpPr>
        <p:spPr>
          <a:xfrm>
            <a:off x="1994091" y="2597641"/>
            <a:ext cx="792504"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defRPr/>
            </a:pPr>
            <a:r>
              <a:rPr lang="en-US" sz="900" b="1" kern="0">
                <a:solidFill>
                  <a:srgbClr val="225B61"/>
                </a:solidFill>
                <a:latin typeface="Segoe Sans Display"/>
              </a:rPr>
              <a:t> Data </a:t>
            </a:r>
          </a:p>
          <a:p>
            <a:pPr algn="ctr">
              <a:defRPr/>
            </a:pPr>
            <a:r>
              <a:rPr lang="en-US" sz="900" b="1" kern="0">
                <a:solidFill>
                  <a:srgbClr val="225B61"/>
                </a:solidFill>
                <a:latin typeface="Segoe Sans Display"/>
              </a:rPr>
              <a:t>Engineering</a:t>
            </a:r>
          </a:p>
        </p:txBody>
      </p:sp>
      <p:pic>
        <p:nvPicPr>
          <p:cNvPr id="139" name="Graphic 138">
            <a:extLst>
              <a:ext uri="{FF2B5EF4-FFF2-40B4-BE49-F238E27FC236}">
                <a16:creationId xmlns:a16="http://schemas.microsoft.com/office/drawing/2014/main" id="{D4DA45FE-E4C1-15E3-FBAD-6FB51D6A78B4}"/>
              </a:ext>
              <a:ext uri="{C183D7F6-B498-43B3-948B-1728B52AA6E4}">
                <adec:decorative xmlns:adec="http://schemas.microsoft.com/office/drawing/2017/decorative" val="1"/>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453" r="-2453"/>
          <a:stretch/>
        </p:blipFill>
        <p:spPr>
          <a:xfrm>
            <a:off x="3136510" y="2135802"/>
            <a:ext cx="345665" cy="329502"/>
          </a:xfrm>
          <a:prstGeom prst="rect">
            <a:avLst/>
          </a:prstGeom>
          <a:effectLst/>
        </p:spPr>
      </p:pic>
      <p:sp>
        <p:nvSpPr>
          <p:cNvPr id="140" name="Rounded Rectangle 17">
            <a:extLst>
              <a:ext uri="{FF2B5EF4-FFF2-40B4-BE49-F238E27FC236}">
                <a16:creationId xmlns:a16="http://schemas.microsoft.com/office/drawing/2014/main" id="{9BDB3495-571A-A009-6D28-43254DF2E684}"/>
              </a:ext>
            </a:extLst>
          </p:cNvPr>
          <p:cNvSpPr/>
          <p:nvPr/>
        </p:nvSpPr>
        <p:spPr>
          <a:xfrm>
            <a:off x="2929839" y="2597642"/>
            <a:ext cx="757712"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defRPr/>
            </a:pPr>
            <a:r>
              <a:rPr lang="en-US" sz="900" b="1" kern="0">
                <a:solidFill>
                  <a:srgbClr val="225B61"/>
                </a:solidFill>
                <a:latin typeface="Segoe Sans Display"/>
              </a:rPr>
              <a:t> Data</a:t>
            </a:r>
          </a:p>
          <a:p>
            <a:pPr algn="ctr">
              <a:defRPr/>
            </a:pPr>
            <a:r>
              <a:rPr lang="en-US" sz="900" b="1" kern="0">
                <a:solidFill>
                  <a:srgbClr val="225B61"/>
                </a:solidFill>
                <a:latin typeface="Segoe Sans Display"/>
              </a:rPr>
              <a:t>Science</a:t>
            </a:r>
          </a:p>
        </p:txBody>
      </p:sp>
      <p:pic>
        <p:nvPicPr>
          <p:cNvPr id="141" name="Graphic 140">
            <a:extLst>
              <a:ext uri="{FF2B5EF4-FFF2-40B4-BE49-F238E27FC236}">
                <a16:creationId xmlns:a16="http://schemas.microsoft.com/office/drawing/2014/main" id="{E4CA54AD-B8F0-EE10-1968-A53C2BC8E858}"/>
              </a:ext>
              <a:ext uri="{C183D7F6-B498-43B3-948B-1728B52AA6E4}">
                <adec:decorative xmlns:adec="http://schemas.microsoft.com/office/drawing/2017/decorative" val="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2453" r="-2453"/>
          <a:stretch/>
        </p:blipFill>
        <p:spPr>
          <a:xfrm>
            <a:off x="4045000" y="2126402"/>
            <a:ext cx="365388" cy="348303"/>
          </a:xfrm>
          <a:prstGeom prst="rect">
            <a:avLst/>
          </a:prstGeom>
          <a:effectLst/>
        </p:spPr>
      </p:pic>
      <p:sp>
        <p:nvSpPr>
          <p:cNvPr id="142" name="Rounded Rectangle 45">
            <a:extLst>
              <a:ext uri="{FF2B5EF4-FFF2-40B4-BE49-F238E27FC236}">
                <a16:creationId xmlns:a16="http://schemas.microsoft.com/office/drawing/2014/main" id="{1A58DE5E-474F-AB60-CCA3-1EFFDB832CA9}"/>
              </a:ext>
            </a:extLst>
          </p:cNvPr>
          <p:cNvSpPr/>
          <p:nvPr/>
        </p:nvSpPr>
        <p:spPr>
          <a:xfrm>
            <a:off x="3848191" y="2597642"/>
            <a:ext cx="757712"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defRPr/>
            </a:pPr>
            <a:r>
              <a:rPr lang="en-US" sz="900" b="1" kern="0">
                <a:solidFill>
                  <a:srgbClr val="225B61"/>
                </a:solidFill>
                <a:latin typeface="Segoe Sans Display"/>
              </a:rPr>
              <a:t> Data</a:t>
            </a:r>
            <a:br>
              <a:rPr lang="en-US" sz="900" b="1" kern="0">
                <a:solidFill>
                  <a:srgbClr val="225B61"/>
                </a:solidFill>
                <a:latin typeface="Segoe Sans Display"/>
              </a:rPr>
            </a:br>
            <a:r>
              <a:rPr lang="en-US" sz="900" b="1" kern="0">
                <a:solidFill>
                  <a:srgbClr val="225B61"/>
                </a:solidFill>
                <a:latin typeface="Segoe Sans Display"/>
              </a:rPr>
              <a:t>Warehouse</a:t>
            </a:r>
          </a:p>
        </p:txBody>
      </p:sp>
      <p:pic>
        <p:nvPicPr>
          <p:cNvPr id="143" name="Graphic 142">
            <a:extLst>
              <a:ext uri="{FF2B5EF4-FFF2-40B4-BE49-F238E27FC236}">
                <a16:creationId xmlns:a16="http://schemas.microsoft.com/office/drawing/2014/main" id="{51E00240-37B2-2F15-884A-500468F28164}"/>
              </a:ext>
              <a:ext uri="{C183D7F6-B498-43B3-948B-1728B52AA6E4}">
                <adec:decorative xmlns:adec="http://schemas.microsoft.com/office/drawing/2017/decorative" val="1"/>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2453" r="-2453"/>
          <a:stretch/>
        </p:blipFill>
        <p:spPr>
          <a:xfrm>
            <a:off x="4965279" y="2128238"/>
            <a:ext cx="361534" cy="344629"/>
          </a:xfrm>
          <a:prstGeom prst="rect">
            <a:avLst/>
          </a:prstGeom>
          <a:effectLst/>
        </p:spPr>
      </p:pic>
      <p:sp>
        <p:nvSpPr>
          <p:cNvPr id="144" name="Rounded Rectangle 18">
            <a:extLst>
              <a:ext uri="{FF2B5EF4-FFF2-40B4-BE49-F238E27FC236}">
                <a16:creationId xmlns:a16="http://schemas.microsoft.com/office/drawing/2014/main" id="{158EC9A2-7787-6489-9172-D66CEA547D75}"/>
              </a:ext>
            </a:extLst>
          </p:cNvPr>
          <p:cNvSpPr/>
          <p:nvPr/>
        </p:nvSpPr>
        <p:spPr>
          <a:xfrm>
            <a:off x="4698109" y="2597641"/>
            <a:ext cx="894582"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defRPr/>
            </a:pPr>
            <a:r>
              <a:rPr lang="en-US" sz="900" b="1" kern="0">
                <a:solidFill>
                  <a:srgbClr val="225B61"/>
                </a:solidFill>
                <a:latin typeface="Segoe Sans Display"/>
              </a:rPr>
              <a:t> Real </a:t>
            </a:r>
            <a:br>
              <a:rPr lang="en-US" sz="900" b="1" kern="0">
                <a:solidFill>
                  <a:srgbClr val="225B61"/>
                </a:solidFill>
                <a:latin typeface="Segoe Sans Display"/>
              </a:rPr>
            </a:br>
            <a:r>
              <a:rPr lang="en-US" sz="900" b="1" kern="0">
                <a:solidFill>
                  <a:srgbClr val="225B61"/>
                </a:solidFill>
                <a:latin typeface="Segoe Sans Display"/>
              </a:rPr>
              <a:t>Time Analytics</a:t>
            </a:r>
          </a:p>
        </p:txBody>
      </p:sp>
      <p:pic>
        <p:nvPicPr>
          <p:cNvPr id="145" name="Graphic 144">
            <a:extLst>
              <a:ext uri="{FF2B5EF4-FFF2-40B4-BE49-F238E27FC236}">
                <a16:creationId xmlns:a16="http://schemas.microsoft.com/office/drawing/2014/main" id="{7683B1E5-C19E-2543-C0D9-BB55A2144899}"/>
              </a:ext>
              <a:ext uri="{C183D7F6-B498-43B3-948B-1728B52AA6E4}">
                <adec:decorative xmlns:adec="http://schemas.microsoft.com/office/drawing/2017/decorative" val="1"/>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2453" r="-2453"/>
          <a:stretch/>
        </p:blipFill>
        <p:spPr>
          <a:xfrm>
            <a:off x="5890997" y="2135802"/>
            <a:ext cx="345665" cy="329502"/>
          </a:xfrm>
          <a:prstGeom prst="rect">
            <a:avLst/>
          </a:prstGeom>
          <a:effectLst/>
        </p:spPr>
      </p:pic>
      <p:sp>
        <p:nvSpPr>
          <p:cNvPr id="146" name="Rounded Rectangle 19">
            <a:extLst>
              <a:ext uri="{FF2B5EF4-FFF2-40B4-BE49-F238E27FC236}">
                <a16:creationId xmlns:a16="http://schemas.microsoft.com/office/drawing/2014/main" id="{54BB1A6E-7381-228F-9981-081A33118ABD}"/>
              </a:ext>
            </a:extLst>
          </p:cNvPr>
          <p:cNvSpPr/>
          <p:nvPr/>
        </p:nvSpPr>
        <p:spPr>
          <a:xfrm>
            <a:off x="5737085" y="2669577"/>
            <a:ext cx="653333" cy="143857"/>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defRPr/>
            </a:pPr>
            <a:r>
              <a:rPr lang="en-US" sz="900" b="1">
                <a:solidFill>
                  <a:srgbClr val="225B61"/>
                </a:solidFill>
                <a:latin typeface="Segoe Sans Display"/>
              </a:rPr>
              <a:t>Power BI</a:t>
            </a:r>
          </a:p>
        </p:txBody>
      </p:sp>
      <p:sp>
        <p:nvSpPr>
          <p:cNvPr id="147" name="Rounded Rectangle 19" descr="Highlighting">
            <a:extLst>
              <a:ext uri="{FF2B5EF4-FFF2-40B4-BE49-F238E27FC236}">
                <a16:creationId xmlns:a16="http://schemas.microsoft.com/office/drawing/2014/main" id="{F498C0A1-5186-52DA-BB23-FFFB592292A6}"/>
              </a:ext>
              <a:ext uri="{C183D7F6-B498-43B3-948B-1728B52AA6E4}">
                <adec:decorative xmlns:adec="http://schemas.microsoft.com/office/drawing/2017/decorative" val="0"/>
              </a:ext>
            </a:extLst>
          </p:cNvPr>
          <p:cNvSpPr/>
          <p:nvPr/>
        </p:nvSpPr>
        <p:spPr>
          <a:xfrm>
            <a:off x="6531040" y="1983417"/>
            <a:ext cx="900000" cy="1094495"/>
          </a:xfrm>
          <a:prstGeom prst="roundRect">
            <a:avLst>
              <a:gd name="adj" fmla="val 6586"/>
            </a:avLst>
          </a:prstGeom>
          <a:solidFill>
            <a:srgbClr val="FFFFFF">
              <a:alpha val="94098"/>
            </a:srgbClr>
          </a:solidFill>
          <a:ln w="12700" cap="flat" cmpd="sng" algn="ctr">
            <a:solidFill>
              <a:srgbClr val="808080"/>
            </a:solidFill>
            <a:prstDash val="dash"/>
            <a:miter lim="800000"/>
            <a:headEnd type="none" w="med" len="med"/>
            <a:tailEnd type="none" w="med" len="med"/>
          </a:ln>
          <a:effectLst>
            <a:outerShdw blurRad="127000" dist="38100" dir="2700000" algn="tl" rotWithShape="0">
              <a:prstClr val="black">
                <a:alpha val="15000"/>
              </a:prstClr>
            </a:outerShdw>
          </a:effectLst>
        </p:spPr>
        <p:txBody>
          <a:bodyPr rot="0" spcFirstLastPara="0" vertOverflow="overflow" horzOverflow="overflow" vert="horz" wrap="square" lIns="91440" tIns="1097280" rIns="91440" bIns="45720" numCol="1" spcCol="0" rtlCol="0" fromWordArt="0" anchor="t"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latin typeface="Segoe Sans Text Semilight"/>
              <a:ea typeface="+mn-ea"/>
              <a:cs typeface="Segoe UI" panose="020B0502040204020203" pitchFamily="34" charset="0"/>
            </a:endParaRPr>
          </a:p>
        </p:txBody>
      </p:sp>
      <p:pic>
        <p:nvPicPr>
          <p:cNvPr id="148" name="Picture 2">
            <a:extLst>
              <a:ext uri="{FF2B5EF4-FFF2-40B4-BE49-F238E27FC236}">
                <a16:creationId xmlns:a16="http://schemas.microsoft.com/office/drawing/2014/main" id="{6D2417A3-C3E5-AC96-18F7-65EA6C82FEA9}"/>
              </a:ext>
              <a:ext uri="{C183D7F6-B498-43B3-948B-1728B52AA6E4}">
                <adec:decorative xmlns:adec="http://schemas.microsoft.com/office/drawing/2017/decorative" val="1"/>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1683" t="72214" r="79118" b="12165"/>
          <a:stretch/>
        </p:blipFill>
        <p:spPr bwMode="auto">
          <a:xfrm>
            <a:off x="6747405" y="2135803"/>
            <a:ext cx="467271" cy="337582"/>
          </a:xfrm>
          <a:prstGeom prst="rect">
            <a:avLst/>
          </a:prstGeom>
          <a:noFill/>
          <a:extLst>
            <a:ext uri="{909E8E84-426E-40DD-AFC4-6F175D3DCCD1}">
              <a14:hiddenFill xmlns:a14="http://schemas.microsoft.com/office/drawing/2010/main">
                <a:solidFill>
                  <a:srgbClr val="FFFFFF"/>
                </a:solidFill>
              </a14:hiddenFill>
            </a:ext>
          </a:extLst>
        </p:spPr>
      </p:pic>
      <p:sp>
        <p:nvSpPr>
          <p:cNvPr id="149" name="Rounded Rectangle 19">
            <a:extLst>
              <a:ext uri="{FF2B5EF4-FFF2-40B4-BE49-F238E27FC236}">
                <a16:creationId xmlns:a16="http://schemas.microsoft.com/office/drawing/2014/main" id="{F926A252-274C-42EB-44AA-F7F06B3885D8}"/>
              </a:ext>
            </a:extLst>
          </p:cNvPr>
          <p:cNvSpPr/>
          <p:nvPr/>
        </p:nvSpPr>
        <p:spPr>
          <a:xfrm>
            <a:off x="6575534" y="2525720"/>
            <a:ext cx="811013" cy="431572"/>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defRPr/>
            </a:pPr>
            <a:r>
              <a:rPr lang="en-US" sz="900" b="1">
                <a:solidFill>
                  <a:srgbClr val="225B61"/>
                </a:solidFill>
                <a:latin typeface="Segoe Sans Display"/>
              </a:rPr>
              <a:t>Partner &amp; Industry workloads</a:t>
            </a:r>
          </a:p>
        </p:txBody>
      </p:sp>
      <p:grpSp>
        <p:nvGrpSpPr>
          <p:cNvPr id="150" name="Group 149" descr="Arrows pointing downwards">
            <a:extLst>
              <a:ext uri="{FF2B5EF4-FFF2-40B4-BE49-F238E27FC236}">
                <a16:creationId xmlns:a16="http://schemas.microsoft.com/office/drawing/2014/main" id="{A330E54F-A191-32E1-0B90-146653B30AFD}"/>
              </a:ext>
              <a:ext uri="{C183D7F6-B498-43B3-948B-1728B52AA6E4}">
                <adec:decorative xmlns:adec="http://schemas.microsoft.com/office/drawing/2017/decorative" val="0"/>
              </a:ext>
            </a:extLst>
          </p:cNvPr>
          <p:cNvGrpSpPr/>
          <p:nvPr/>
        </p:nvGrpSpPr>
        <p:grpSpPr>
          <a:xfrm>
            <a:off x="1510738" y="3077911"/>
            <a:ext cx="5470302" cy="619935"/>
            <a:chOff x="5542988" y="3281650"/>
            <a:chExt cx="5470302" cy="640080"/>
          </a:xfrm>
        </p:grpSpPr>
        <p:cxnSp>
          <p:nvCxnSpPr>
            <p:cNvPr id="151" name="Straight Connector 150">
              <a:extLst>
                <a:ext uri="{FF2B5EF4-FFF2-40B4-BE49-F238E27FC236}">
                  <a16:creationId xmlns:a16="http://schemas.microsoft.com/office/drawing/2014/main" id="{EEEB2C12-C389-E49A-B573-BCC874D942EA}"/>
                </a:ext>
              </a:extLst>
            </p:cNvPr>
            <p:cNvCxnSpPr>
              <a:cxnSpLocks/>
            </p:cNvCxnSpPr>
            <p:nvPr/>
          </p:nvCxnSpPr>
          <p:spPr>
            <a:xfrm>
              <a:off x="5542988" y="3281650"/>
              <a:ext cx="0" cy="640080"/>
            </a:xfrm>
            <a:prstGeom prst="line">
              <a:avLst/>
            </a:prstGeom>
            <a:noFill/>
            <a:ln w="15875" cap="rnd" cmpd="sng" algn="ctr">
              <a:solidFill>
                <a:srgbClr val="225B61"/>
              </a:solidFill>
              <a:prstDash val="sysDash"/>
              <a:headEnd type="none" w="med" len="med"/>
              <a:tailEnd type="arrow" w="lg" len="sm"/>
            </a:ln>
            <a:effectLst/>
          </p:spPr>
        </p:cxnSp>
        <p:cxnSp>
          <p:nvCxnSpPr>
            <p:cNvPr id="152" name="Straight Connector 151">
              <a:extLst>
                <a:ext uri="{FF2B5EF4-FFF2-40B4-BE49-F238E27FC236}">
                  <a16:creationId xmlns:a16="http://schemas.microsoft.com/office/drawing/2014/main" id="{4047EBA8-6FF7-FE17-C0B1-C0B271F12297}"/>
                </a:ext>
              </a:extLst>
            </p:cNvPr>
            <p:cNvCxnSpPr>
              <a:cxnSpLocks/>
            </p:cNvCxnSpPr>
            <p:nvPr/>
          </p:nvCxnSpPr>
          <p:spPr>
            <a:xfrm>
              <a:off x="6423240" y="3281650"/>
              <a:ext cx="0" cy="640080"/>
            </a:xfrm>
            <a:prstGeom prst="line">
              <a:avLst/>
            </a:prstGeom>
            <a:noFill/>
            <a:ln w="15875" cap="rnd" cmpd="sng" algn="ctr">
              <a:solidFill>
                <a:srgbClr val="225B61"/>
              </a:solidFill>
              <a:prstDash val="sysDash"/>
              <a:headEnd type="none" w="med" len="med"/>
              <a:tailEnd type="arrow" w="lg" len="sm"/>
            </a:ln>
            <a:effectLst/>
          </p:spPr>
        </p:cxnSp>
        <p:cxnSp>
          <p:nvCxnSpPr>
            <p:cNvPr id="153" name="Straight Connector 152">
              <a:extLst>
                <a:ext uri="{FF2B5EF4-FFF2-40B4-BE49-F238E27FC236}">
                  <a16:creationId xmlns:a16="http://schemas.microsoft.com/office/drawing/2014/main" id="{910F0B0D-C7E7-A0E6-2CB9-C64DC9B40ECF}"/>
                </a:ext>
              </a:extLst>
            </p:cNvPr>
            <p:cNvCxnSpPr>
              <a:cxnSpLocks/>
            </p:cNvCxnSpPr>
            <p:nvPr/>
          </p:nvCxnSpPr>
          <p:spPr>
            <a:xfrm>
              <a:off x="7341592" y="3281650"/>
              <a:ext cx="0" cy="640080"/>
            </a:xfrm>
            <a:prstGeom prst="line">
              <a:avLst/>
            </a:prstGeom>
            <a:noFill/>
            <a:ln w="15875" cap="rnd" cmpd="sng" algn="ctr">
              <a:solidFill>
                <a:srgbClr val="225B61"/>
              </a:solidFill>
              <a:prstDash val="sysDash"/>
              <a:headEnd type="none" w="med" len="med"/>
              <a:tailEnd type="arrow" w="lg" len="sm"/>
            </a:ln>
            <a:effectLst/>
          </p:spPr>
        </p:cxnSp>
        <p:cxnSp>
          <p:nvCxnSpPr>
            <p:cNvPr id="154" name="Straight Connector 153">
              <a:extLst>
                <a:ext uri="{FF2B5EF4-FFF2-40B4-BE49-F238E27FC236}">
                  <a16:creationId xmlns:a16="http://schemas.microsoft.com/office/drawing/2014/main" id="{2BE542E8-0D9D-924E-B164-527FFC6EE675}"/>
                </a:ext>
              </a:extLst>
            </p:cNvPr>
            <p:cNvCxnSpPr>
              <a:cxnSpLocks/>
            </p:cNvCxnSpPr>
            <p:nvPr/>
          </p:nvCxnSpPr>
          <p:spPr>
            <a:xfrm>
              <a:off x="8259944" y="3281650"/>
              <a:ext cx="0" cy="640080"/>
            </a:xfrm>
            <a:prstGeom prst="line">
              <a:avLst/>
            </a:prstGeom>
            <a:noFill/>
            <a:ln w="15875" cap="rnd" cmpd="sng" algn="ctr">
              <a:solidFill>
                <a:srgbClr val="225B61"/>
              </a:solidFill>
              <a:prstDash val="sysDash"/>
              <a:headEnd type="none" w="med" len="med"/>
              <a:tailEnd type="arrow" w="lg" len="sm"/>
            </a:ln>
            <a:effectLst/>
          </p:spPr>
        </p:cxnSp>
        <p:cxnSp>
          <p:nvCxnSpPr>
            <p:cNvPr id="155" name="Straight Connector 154">
              <a:extLst>
                <a:ext uri="{FF2B5EF4-FFF2-40B4-BE49-F238E27FC236}">
                  <a16:creationId xmlns:a16="http://schemas.microsoft.com/office/drawing/2014/main" id="{BE1C5C31-A154-6528-EEAC-1FBB5B37B9CA}"/>
                </a:ext>
              </a:extLst>
            </p:cNvPr>
            <p:cNvCxnSpPr>
              <a:cxnSpLocks/>
            </p:cNvCxnSpPr>
            <p:nvPr/>
          </p:nvCxnSpPr>
          <p:spPr>
            <a:xfrm>
              <a:off x="9178296" y="3281650"/>
              <a:ext cx="0" cy="640080"/>
            </a:xfrm>
            <a:prstGeom prst="line">
              <a:avLst/>
            </a:prstGeom>
            <a:noFill/>
            <a:ln w="15875" cap="rnd" cmpd="sng" algn="ctr">
              <a:solidFill>
                <a:srgbClr val="225B61"/>
              </a:solidFill>
              <a:prstDash val="sysDash"/>
              <a:headEnd type="none" w="med" len="med"/>
              <a:tailEnd type="arrow" w="lg" len="sm"/>
            </a:ln>
            <a:effectLst/>
          </p:spPr>
        </p:cxnSp>
        <p:cxnSp>
          <p:nvCxnSpPr>
            <p:cNvPr id="156" name="Straight Connector 155">
              <a:extLst>
                <a:ext uri="{FF2B5EF4-FFF2-40B4-BE49-F238E27FC236}">
                  <a16:creationId xmlns:a16="http://schemas.microsoft.com/office/drawing/2014/main" id="{615E3121-F34D-507B-C4C7-0AA3BEE79319}"/>
                </a:ext>
              </a:extLst>
            </p:cNvPr>
            <p:cNvCxnSpPr>
              <a:cxnSpLocks/>
            </p:cNvCxnSpPr>
            <p:nvPr/>
          </p:nvCxnSpPr>
          <p:spPr>
            <a:xfrm>
              <a:off x="11013290" y="3281650"/>
              <a:ext cx="0" cy="640080"/>
            </a:xfrm>
            <a:prstGeom prst="line">
              <a:avLst/>
            </a:prstGeom>
            <a:noFill/>
            <a:ln w="15875" cap="rnd" cmpd="sng" algn="ctr">
              <a:solidFill>
                <a:srgbClr val="225B61"/>
              </a:solidFill>
              <a:prstDash val="sysDash"/>
              <a:headEnd type="none" w="med" len="med"/>
              <a:tailEnd type="arrow" w="lg" len="sm"/>
            </a:ln>
            <a:effectLst/>
          </p:spPr>
        </p:cxnSp>
        <p:cxnSp>
          <p:nvCxnSpPr>
            <p:cNvPr id="157" name="Straight Connector 156">
              <a:extLst>
                <a:ext uri="{FF2B5EF4-FFF2-40B4-BE49-F238E27FC236}">
                  <a16:creationId xmlns:a16="http://schemas.microsoft.com/office/drawing/2014/main" id="{BDC57178-1FB9-0F0B-0B5B-9B97C0859423}"/>
                </a:ext>
              </a:extLst>
            </p:cNvPr>
            <p:cNvCxnSpPr>
              <a:cxnSpLocks/>
            </p:cNvCxnSpPr>
            <p:nvPr/>
          </p:nvCxnSpPr>
          <p:spPr>
            <a:xfrm>
              <a:off x="10124654" y="3281650"/>
              <a:ext cx="0" cy="640080"/>
            </a:xfrm>
            <a:prstGeom prst="line">
              <a:avLst/>
            </a:prstGeom>
            <a:noFill/>
            <a:ln w="15875" cap="rnd" cmpd="sng" algn="ctr">
              <a:solidFill>
                <a:srgbClr val="225B61"/>
              </a:solidFill>
              <a:prstDash val="sysDash"/>
              <a:headEnd type="none" w="med" len="med"/>
              <a:tailEnd type="arrow" w="lg" len="sm"/>
            </a:ln>
            <a:effectLst/>
          </p:spPr>
        </p:cxnSp>
      </p:grpSp>
      <p:grpSp>
        <p:nvGrpSpPr>
          <p:cNvPr id="158" name="Group 157" descr="OneLake">
            <a:extLst>
              <a:ext uri="{FF2B5EF4-FFF2-40B4-BE49-F238E27FC236}">
                <a16:creationId xmlns:a16="http://schemas.microsoft.com/office/drawing/2014/main" id="{A41CB5B4-5793-E651-82D4-5D2BA3366C12}"/>
              </a:ext>
            </a:extLst>
          </p:cNvPr>
          <p:cNvGrpSpPr/>
          <p:nvPr/>
        </p:nvGrpSpPr>
        <p:grpSpPr>
          <a:xfrm>
            <a:off x="1022069" y="3764065"/>
            <a:ext cx="6408971" cy="1479285"/>
            <a:chOff x="5054319" y="3987948"/>
            <a:chExt cx="6408971" cy="1479285"/>
          </a:xfrm>
          <a:solidFill>
            <a:srgbClr val="FFFDF9"/>
          </a:solidFill>
        </p:grpSpPr>
        <p:sp>
          <p:nvSpPr>
            <p:cNvPr id="159" name="Rounded Rectangle 45">
              <a:extLst>
                <a:ext uri="{FF2B5EF4-FFF2-40B4-BE49-F238E27FC236}">
                  <a16:creationId xmlns:a16="http://schemas.microsoft.com/office/drawing/2014/main" id="{B27AF21B-6489-5858-0984-5D908E05E8C2}"/>
                </a:ext>
              </a:extLst>
            </p:cNvPr>
            <p:cNvSpPr/>
            <p:nvPr/>
          </p:nvSpPr>
          <p:spPr>
            <a:xfrm>
              <a:off x="5054319" y="3987948"/>
              <a:ext cx="6408971" cy="1479285"/>
            </a:xfrm>
            <a:prstGeom prst="roundRect">
              <a:avLst>
                <a:gd name="adj" fmla="val 4142"/>
              </a:avLst>
            </a:prstGeom>
            <a:grpFill/>
            <a:ln w="6350" cap="flat" cmpd="sng" algn="ctr">
              <a:noFill/>
              <a:prstDash val="solid"/>
              <a:miter lim="800000"/>
              <a:headEnd type="none" w="med" len="med"/>
              <a:tailEnd type="none" w="med" len="med"/>
            </a:ln>
            <a:effectLst>
              <a:outerShdw blurRad="190500" dist="38100" dir="2700000" algn="tl" rotWithShape="0">
                <a:prstClr val="black">
                  <a:alpha val="14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80000" numCol="1" spcCol="0" rtlCol="0" fromWordArt="0" anchor="b"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err="1">
                  <a:ln>
                    <a:noFill/>
                  </a:ln>
                  <a:solidFill>
                    <a:srgbClr val="225B61"/>
                  </a:solidFill>
                  <a:effectLst/>
                  <a:uLnTx/>
                  <a:uFillTx/>
                  <a:latin typeface="Segoe Sans Display Semibold" pitchFamily="2" charset="0"/>
                  <a:ea typeface="+mn-ea"/>
                  <a:cs typeface="Segoe Sans Display Semibold" pitchFamily="2" charset="0"/>
                </a:rPr>
                <a:t>OneLake</a:t>
              </a:r>
              <a:endParaRPr kumimoji="0" lang="en-US" sz="1800" b="1" i="0" u="none" strike="noStrike" kern="0" cap="none" spc="0" normalizeH="0" baseline="0" noProof="0">
                <a:ln>
                  <a:noFill/>
                </a:ln>
                <a:solidFill>
                  <a:srgbClr val="225B61"/>
                </a:solidFill>
                <a:effectLst/>
                <a:uLnTx/>
                <a:uFillTx/>
                <a:latin typeface="Segoe Sans Display Semibold" pitchFamily="2" charset="0"/>
                <a:ea typeface="+mn-ea"/>
                <a:cs typeface="Segoe Sans Display Semibold" pitchFamily="2" charset="0"/>
              </a:endParaRPr>
            </a:p>
          </p:txBody>
        </p:sp>
        <p:pic>
          <p:nvPicPr>
            <p:cNvPr id="160" name="Picture 159" descr="Logo, company name&#10;&#10;Description automatically generated">
              <a:extLst>
                <a:ext uri="{FF2B5EF4-FFF2-40B4-BE49-F238E27FC236}">
                  <a16:creationId xmlns:a16="http://schemas.microsoft.com/office/drawing/2014/main" id="{29032A98-BDC0-02F5-083A-32A556432B1C}"/>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7916" r="-7916"/>
            <a:stretch/>
          </p:blipFill>
          <p:spPr>
            <a:xfrm>
              <a:off x="7878529" y="4220916"/>
              <a:ext cx="760550" cy="657882"/>
            </a:xfrm>
            <a:prstGeom prst="rect">
              <a:avLst/>
            </a:prstGeom>
            <a:grpFill/>
          </p:spPr>
        </p:pic>
      </p:grpSp>
      <p:sp>
        <p:nvSpPr>
          <p:cNvPr id="161" name="Rounded Rectangle 45">
            <a:extLst>
              <a:ext uri="{FF2B5EF4-FFF2-40B4-BE49-F238E27FC236}">
                <a16:creationId xmlns:a16="http://schemas.microsoft.com/office/drawing/2014/main" id="{331A25B3-B280-E4E7-C30F-7469CD290B6E}"/>
              </a:ext>
            </a:extLst>
          </p:cNvPr>
          <p:cNvSpPr/>
          <p:nvPr/>
        </p:nvSpPr>
        <p:spPr>
          <a:xfrm>
            <a:off x="2978547" y="5325226"/>
            <a:ext cx="2496015" cy="433398"/>
          </a:xfrm>
          <a:prstGeom prst="roundRect">
            <a:avLst>
              <a:gd name="adj" fmla="val 4528"/>
            </a:avLst>
          </a:prstGeom>
          <a:noFill/>
          <a:ln>
            <a:noFill/>
          </a:ln>
          <a:effectLst/>
        </p:spPr>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pPr algn="ctr">
              <a:defRPr/>
            </a:pPr>
            <a:r>
              <a:rPr lang="en-US" sz="1400" b="1" kern="0">
                <a:solidFill>
                  <a:srgbClr val="8661C5"/>
                </a:solidFill>
                <a:latin typeface="Segoe Sans Display"/>
                <a:cs typeface="Segoe UI" panose="020B0502040204020203" pitchFamily="34" charset="0"/>
              </a:rPr>
              <a:t>Intelligent data foundation</a:t>
            </a:r>
          </a:p>
        </p:txBody>
      </p:sp>
    </p:spTree>
    <p:extLst>
      <p:ext uri="{BB962C8B-B14F-4D97-AF65-F5344CB8AC3E}">
        <p14:creationId xmlns:p14="http://schemas.microsoft.com/office/powerpoint/2010/main" val="209917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500"/>
                                        <p:tgtEl>
                                          <p:spTgt spid="1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0"/>
                                        </p:tgtEl>
                                        <p:attrNameLst>
                                          <p:attrName>style.visibility</p:attrName>
                                        </p:attrNameLst>
                                      </p:cBhvr>
                                      <p:to>
                                        <p:strVal val="visible"/>
                                      </p:to>
                                    </p:set>
                                    <p:animEffect transition="in" filter="fade">
                                      <p:cBhvr>
                                        <p:cTn id="10" dur="500"/>
                                        <p:tgtEl>
                                          <p:spTgt spid="1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1"/>
                                        </p:tgtEl>
                                        <p:attrNameLst>
                                          <p:attrName>style.visibility</p:attrName>
                                        </p:attrNameLst>
                                      </p:cBhvr>
                                      <p:to>
                                        <p:strVal val="visible"/>
                                      </p:to>
                                    </p:set>
                                    <p:animEffect transition="in" filter="fade">
                                      <p:cBhvr>
                                        <p:cTn id="13" dur="500"/>
                                        <p:tgtEl>
                                          <p:spTgt spid="1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2"/>
                                        </p:tgtEl>
                                        <p:attrNameLst>
                                          <p:attrName>style.visibility</p:attrName>
                                        </p:attrNameLst>
                                      </p:cBhvr>
                                      <p:to>
                                        <p:strVal val="visible"/>
                                      </p:to>
                                    </p:set>
                                    <p:animEffect transition="in" filter="fade">
                                      <p:cBhvr>
                                        <p:cTn id="16" dur="500"/>
                                        <p:tgtEl>
                                          <p:spTgt spid="1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3"/>
                                        </p:tgtEl>
                                        <p:attrNameLst>
                                          <p:attrName>style.visibility</p:attrName>
                                        </p:attrNameLst>
                                      </p:cBhvr>
                                      <p:to>
                                        <p:strVal val="visible"/>
                                      </p:to>
                                    </p:set>
                                    <p:animEffect transition="in" filter="fade">
                                      <p:cBhvr>
                                        <p:cTn id="19" dur="500"/>
                                        <p:tgtEl>
                                          <p:spTgt spid="1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fade">
                                      <p:cBhvr>
                                        <p:cTn id="22" dur="500"/>
                                        <p:tgtEl>
                                          <p:spTgt spid="1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7"/>
                                        </p:tgtEl>
                                        <p:attrNameLst>
                                          <p:attrName>style.visibility</p:attrName>
                                        </p:attrNameLst>
                                      </p:cBhvr>
                                      <p:to>
                                        <p:strVal val="visible"/>
                                      </p:to>
                                    </p:set>
                                    <p:animEffect transition="in" filter="fade">
                                      <p:cBhvr>
                                        <p:cTn id="25" dur="500"/>
                                        <p:tgtEl>
                                          <p:spTgt spid="147"/>
                                        </p:tgtEl>
                                      </p:cBhvr>
                                    </p:animEffect>
                                  </p:childTnLst>
                                </p:cTn>
                              </p:par>
                              <p:par>
                                <p:cTn id="26" presetID="10" presetClass="entr" presetSubtype="0" fill="hold" nodeType="withEffect">
                                  <p:stCondLst>
                                    <p:cond delay="0"/>
                                  </p:stCondLst>
                                  <p:childTnLst>
                                    <p:set>
                                      <p:cBhvr>
                                        <p:cTn id="27" dur="1" fill="hold">
                                          <p:stCondLst>
                                            <p:cond delay="0"/>
                                          </p:stCondLst>
                                        </p:cTn>
                                        <p:tgtEl>
                                          <p:spTgt spid="135"/>
                                        </p:tgtEl>
                                        <p:attrNameLst>
                                          <p:attrName>style.visibility</p:attrName>
                                        </p:attrNameLst>
                                      </p:cBhvr>
                                      <p:to>
                                        <p:strVal val="visible"/>
                                      </p:to>
                                    </p:set>
                                    <p:animEffect transition="in" filter="fade">
                                      <p:cBhvr>
                                        <p:cTn id="28" dur="500"/>
                                        <p:tgtEl>
                                          <p:spTgt spid="13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6"/>
                                        </p:tgtEl>
                                        <p:attrNameLst>
                                          <p:attrName>style.visibility</p:attrName>
                                        </p:attrNameLst>
                                      </p:cBhvr>
                                      <p:to>
                                        <p:strVal val="visible"/>
                                      </p:to>
                                    </p:set>
                                    <p:animEffect transition="in" filter="fade">
                                      <p:cBhvr>
                                        <p:cTn id="31" dur="500"/>
                                        <p:tgtEl>
                                          <p:spTgt spid="136"/>
                                        </p:tgtEl>
                                      </p:cBhvr>
                                    </p:animEffect>
                                  </p:childTnLst>
                                </p:cTn>
                              </p:par>
                              <p:par>
                                <p:cTn id="32" presetID="10" presetClass="entr" presetSubtype="0" fill="hold" nodeType="withEffect">
                                  <p:stCondLst>
                                    <p:cond delay="0"/>
                                  </p:stCondLst>
                                  <p:childTnLst>
                                    <p:set>
                                      <p:cBhvr>
                                        <p:cTn id="33" dur="1" fill="hold">
                                          <p:stCondLst>
                                            <p:cond delay="0"/>
                                          </p:stCondLst>
                                        </p:cTn>
                                        <p:tgtEl>
                                          <p:spTgt spid="137"/>
                                        </p:tgtEl>
                                        <p:attrNameLst>
                                          <p:attrName>style.visibility</p:attrName>
                                        </p:attrNameLst>
                                      </p:cBhvr>
                                      <p:to>
                                        <p:strVal val="visible"/>
                                      </p:to>
                                    </p:set>
                                    <p:animEffect transition="in" filter="fade">
                                      <p:cBhvr>
                                        <p:cTn id="34" dur="500"/>
                                        <p:tgtEl>
                                          <p:spTgt spid="13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8"/>
                                        </p:tgtEl>
                                        <p:attrNameLst>
                                          <p:attrName>style.visibility</p:attrName>
                                        </p:attrNameLst>
                                      </p:cBhvr>
                                      <p:to>
                                        <p:strVal val="visible"/>
                                      </p:to>
                                    </p:set>
                                    <p:animEffect transition="in" filter="fade">
                                      <p:cBhvr>
                                        <p:cTn id="37" dur="500"/>
                                        <p:tgtEl>
                                          <p:spTgt spid="138"/>
                                        </p:tgtEl>
                                      </p:cBhvr>
                                    </p:animEffect>
                                  </p:childTnLst>
                                </p:cTn>
                              </p:par>
                              <p:par>
                                <p:cTn id="38" presetID="10" presetClass="entr" presetSubtype="0" fill="hold" nodeType="withEffect">
                                  <p:stCondLst>
                                    <p:cond delay="0"/>
                                  </p:stCondLst>
                                  <p:childTnLst>
                                    <p:set>
                                      <p:cBhvr>
                                        <p:cTn id="39" dur="1" fill="hold">
                                          <p:stCondLst>
                                            <p:cond delay="0"/>
                                          </p:stCondLst>
                                        </p:cTn>
                                        <p:tgtEl>
                                          <p:spTgt spid="139"/>
                                        </p:tgtEl>
                                        <p:attrNameLst>
                                          <p:attrName>style.visibility</p:attrName>
                                        </p:attrNameLst>
                                      </p:cBhvr>
                                      <p:to>
                                        <p:strVal val="visible"/>
                                      </p:to>
                                    </p:set>
                                    <p:animEffect transition="in" filter="fade">
                                      <p:cBhvr>
                                        <p:cTn id="40" dur="500"/>
                                        <p:tgtEl>
                                          <p:spTgt spid="13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40"/>
                                        </p:tgtEl>
                                        <p:attrNameLst>
                                          <p:attrName>style.visibility</p:attrName>
                                        </p:attrNameLst>
                                      </p:cBhvr>
                                      <p:to>
                                        <p:strVal val="visible"/>
                                      </p:to>
                                    </p:set>
                                    <p:animEffect transition="in" filter="fade">
                                      <p:cBhvr>
                                        <p:cTn id="43" dur="500"/>
                                        <p:tgtEl>
                                          <p:spTgt spid="140"/>
                                        </p:tgtEl>
                                      </p:cBhvr>
                                    </p:animEffect>
                                  </p:childTnLst>
                                </p:cTn>
                              </p:par>
                              <p:par>
                                <p:cTn id="44" presetID="10" presetClass="entr" presetSubtype="0" fill="hold" nodeType="withEffect">
                                  <p:stCondLst>
                                    <p:cond delay="0"/>
                                  </p:stCondLst>
                                  <p:childTnLst>
                                    <p:set>
                                      <p:cBhvr>
                                        <p:cTn id="45" dur="1" fill="hold">
                                          <p:stCondLst>
                                            <p:cond delay="0"/>
                                          </p:stCondLst>
                                        </p:cTn>
                                        <p:tgtEl>
                                          <p:spTgt spid="141"/>
                                        </p:tgtEl>
                                        <p:attrNameLst>
                                          <p:attrName>style.visibility</p:attrName>
                                        </p:attrNameLst>
                                      </p:cBhvr>
                                      <p:to>
                                        <p:strVal val="visible"/>
                                      </p:to>
                                    </p:set>
                                    <p:animEffect transition="in" filter="fade">
                                      <p:cBhvr>
                                        <p:cTn id="46" dur="500"/>
                                        <p:tgtEl>
                                          <p:spTgt spid="1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42"/>
                                        </p:tgtEl>
                                        <p:attrNameLst>
                                          <p:attrName>style.visibility</p:attrName>
                                        </p:attrNameLst>
                                      </p:cBhvr>
                                      <p:to>
                                        <p:strVal val="visible"/>
                                      </p:to>
                                    </p:set>
                                    <p:animEffect transition="in" filter="fade">
                                      <p:cBhvr>
                                        <p:cTn id="49" dur="500"/>
                                        <p:tgtEl>
                                          <p:spTgt spid="142"/>
                                        </p:tgtEl>
                                      </p:cBhvr>
                                    </p:animEffect>
                                  </p:childTnLst>
                                </p:cTn>
                              </p:par>
                              <p:par>
                                <p:cTn id="50" presetID="10" presetClass="entr" presetSubtype="0" fill="hold" nodeType="withEffect">
                                  <p:stCondLst>
                                    <p:cond delay="0"/>
                                  </p:stCondLst>
                                  <p:childTnLst>
                                    <p:set>
                                      <p:cBhvr>
                                        <p:cTn id="51" dur="1" fill="hold">
                                          <p:stCondLst>
                                            <p:cond delay="0"/>
                                          </p:stCondLst>
                                        </p:cTn>
                                        <p:tgtEl>
                                          <p:spTgt spid="143"/>
                                        </p:tgtEl>
                                        <p:attrNameLst>
                                          <p:attrName>style.visibility</p:attrName>
                                        </p:attrNameLst>
                                      </p:cBhvr>
                                      <p:to>
                                        <p:strVal val="visible"/>
                                      </p:to>
                                    </p:set>
                                    <p:animEffect transition="in" filter="fade">
                                      <p:cBhvr>
                                        <p:cTn id="52" dur="500"/>
                                        <p:tgtEl>
                                          <p:spTgt spid="14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44"/>
                                        </p:tgtEl>
                                        <p:attrNameLst>
                                          <p:attrName>style.visibility</p:attrName>
                                        </p:attrNameLst>
                                      </p:cBhvr>
                                      <p:to>
                                        <p:strVal val="visible"/>
                                      </p:to>
                                    </p:set>
                                    <p:animEffect transition="in" filter="fade">
                                      <p:cBhvr>
                                        <p:cTn id="55" dur="500"/>
                                        <p:tgtEl>
                                          <p:spTgt spid="144"/>
                                        </p:tgtEl>
                                      </p:cBhvr>
                                    </p:animEffect>
                                  </p:childTnLst>
                                </p:cTn>
                              </p:par>
                              <p:par>
                                <p:cTn id="56" presetID="10" presetClass="entr" presetSubtype="0" fill="hold" nodeType="withEffect">
                                  <p:stCondLst>
                                    <p:cond delay="0"/>
                                  </p:stCondLst>
                                  <p:childTnLst>
                                    <p:set>
                                      <p:cBhvr>
                                        <p:cTn id="57" dur="1" fill="hold">
                                          <p:stCondLst>
                                            <p:cond delay="0"/>
                                          </p:stCondLst>
                                        </p:cTn>
                                        <p:tgtEl>
                                          <p:spTgt spid="145"/>
                                        </p:tgtEl>
                                        <p:attrNameLst>
                                          <p:attrName>style.visibility</p:attrName>
                                        </p:attrNameLst>
                                      </p:cBhvr>
                                      <p:to>
                                        <p:strVal val="visible"/>
                                      </p:to>
                                    </p:set>
                                    <p:animEffect transition="in" filter="fade">
                                      <p:cBhvr>
                                        <p:cTn id="58" dur="500"/>
                                        <p:tgtEl>
                                          <p:spTgt spid="14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46"/>
                                        </p:tgtEl>
                                        <p:attrNameLst>
                                          <p:attrName>style.visibility</p:attrName>
                                        </p:attrNameLst>
                                      </p:cBhvr>
                                      <p:to>
                                        <p:strVal val="visible"/>
                                      </p:to>
                                    </p:set>
                                    <p:animEffect transition="in" filter="fade">
                                      <p:cBhvr>
                                        <p:cTn id="61" dur="500"/>
                                        <p:tgtEl>
                                          <p:spTgt spid="146"/>
                                        </p:tgtEl>
                                      </p:cBhvr>
                                    </p:animEffect>
                                  </p:childTnLst>
                                </p:cTn>
                              </p:par>
                              <p:par>
                                <p:cTn id="62" presetID="10" presetClass="entr" presetSubtype="0" fill="hold" nodeType="withEffect">
                                  <p:stCondLst>
                                    <p:cond delay="0"/>
                                  </p:stCondLst>
                                  <p:childTnLst>
                                    <p:set>
                                      <p:cBhvr>
                                        <p:cTn id="63" dur="1" fill="hold">
                                          <p:stCondLst>
                                            <p:cond delay="0"/>
                                          </p:stCondLst>
                                        </p:cTn>
                                        <p:tgtEl>
                                          <p:spTgt spid="148"/>
                                        </p:tgtEl>
                                        <p:attrNameLst>
                                          <p:attrName>style.visibility</p:attrName>
                                        </p:attrNameLst>
                                      </p:cBhvr>
                                      <p:to>
                                        <p:strVal val="visible"/>
                                      </p:to>
                                    </p:set>
                                    <p:animEffect transition="in" filter="fade">
                                      <p:cBhvr>
                                        <p:cTn id="64" dur="500"/>
                                        <p:tgtEl>
                                          <p:spTgt spid="14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49"/>
                                        </p:tgtEl>
                                        <p:attrNameLst>
                                          <p:attrName>style.visibility</p:attrName>
                                        </p:attrNameLst>
                                      </p:cBhvr>
                                      <p:to>
                                        <p:strVal val="visible"/>
                                      </p:to>
                                    </p:set>
                                    <p:animEffect transition="in" filter="fade">
                                      <p:cBhvr>
                                        <p:cTn id="67"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130" grpId="0" animBg="1"/>
      <p:bldP spid="131" grpId="0" animBg="1"/>
      <p:bldP spid="132" grpId="0" animBg="1"/>
      <p:bldP spid="133" grpId="0" animBg="1"/>
      <p:bldP spid="134" grpId="0" animBg="1"/>
      <p:bldP spid="136" grpId="0"/>
      <p:bldP spid="138" grpId="0"/>
      <p:bldP spid="140" grpId="0"/>
      <p:bldP spid="142" grpId="0"/>
      <p:bldP spid="144" grpId="0"/>
      <p:bldP spid="146" grpId="0"/>
      <p:bldP spid="147" grpId="0" animBg="1"/>
      <p:bldP spid="14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E91EA5-153C-8F72-92CE-9EFF1670010F}"/>
              </a:ext>
            </a:extLst>
          </p:cNvPr>
          <p:cNvSpPr>
            <a:spLocks noGrp="1"/>
          </p:cNvSpPr>
          <p:nvPr>
            <p:ph type="body" sz="quarter" idx="10"/>
          </p:nvPr>
        </p:nvSpPr>
        <p:spPr>
          <a:xfrm>
            <a:off x="737939" y="2402011"/>
            <a:ext cx="7263062" cy="1659007"/>
          </a:xfrm>
        </p:spPr>
        <p:txBody>
          <a:bodyPr/>
          <a:lstStyle/>
          <a:p>
            <a:r>
              <a:rPr lang="en-US" dirty="0">
                <a:latin typeface="Arial" panose="020B0604020202020204" pitchFamily="34" charset="0"/>
                <a:cs typeface="Arial" panose="020B0604020202020204" pitchFamily="34" charset="0"/>
              </a:rPr>
              <a:t>Exercise 1</a:t>
            </a:r>
          </a:p>
        </p:txBody>
      </p:sp>
      <p:sp>
        <p:nvSpPr>
          <p:cNvPr id="8" name="TextBox 7">
            <a:extLst>
              <a:ext uri="{FF2B5EF4-FFF2-40B4-BE49-F238E27FC236}">
                <a16:creationId xmlns:a16="http://schemas.microsoft.com/office/drawing/2014/main" id="{C9247B38-6100-6395-E6E8-EE4F29FC3B2C}"/>
              </a:ext>
            </a:extLst>
          </p:cNvPr>
          <p:cNvSpPr txBox="1"/>
          <p:nvPr/>
        </p:nvSpPr>
        <p:spPr>
          <a:xfrm>
            <a:off x="806958" y="3414687"/>
            <a:ext cx="6094476" cy="830997"/>
          </a:xfrm>
          <a:prstGeom prst="rect">
            <a:avLst/>
          </a:prstGeom>
          <a:noFill/>
        </p:spPr>
        <p:txBody>
          <a:bodyPr wrap="square">
            <a:spAutoFit/>
          </a:bodyPr>
          <a:lstStyle/>
          <a:p>
            <a:r>
              <a:rPr lang="en-US" sz="2400" dirty="0">
                <a:solidFill>
                  <a:schemeClr val="bg1"/>
                </a:solidFill>
              </a:rPr>
              <a:t>Ingest data with data pipelines </a:t>
            </a:r>
          </a:p>
          <a:p>
            <a:r>
              <a:rPr lang="en-US" sz="2400" dirty="0">
                <a:solidFill>
                  <a:schemeClr val="bg1"/>
                </a:solidFill>
              </a:rPr>
              <a:t>and shortcuts</a:t>
            </a:r>
          </a:p>
        </p:txBody>
      </p:sp>
    </p:spTree>
    <p:extLst>
      <p:ext uri="{BB962C8B-B14F-4D97-AF65-F5344CB8AC3E}">
        <p14:creationId xmlns:p14="http://schemas.microsoft.com/office/powerpoint/2010/main" val="30201620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7F2B1C-F39E-05B6-9978-CA194B0CCAAE}"/>
              </a:ext>
            </a:extLst>
          </p:cNvPr>
          <p:cNvSpPr>
            <a:spLocks noGrp="1"/>
          </p:cNvSpPr>
          <p:nvPr>
            <p:ph type="title"/>
          </p:nvPr>
        </p:nvSpPr>
        <p:spPr/>
        <p:txBody>
          <a:bodyPr/>
          <a:lstStyle/>
          <a:p>
            <a:r>
              <a:rPr lang="en-US" dirty="0"/>
              <a:t>Exercise 1</a:t>
            </a:r>
          </a:p>
        </p:txBody>
      </p:sp>
      <p:sp>
        <p:nvSpPr>
          <p:cNvPr id="7" name="Subtitle 2">
            <a:extLst>
              <a:ext uri="{FF2B5EF4-FFF2-40B4-BE49-F238E27FC236}">
                <a16:creationId xmlns:a16="http://schemas.microsoft.com/office/drawing/2014/main" id="{EF53B720-31E0-6509-566B-5F2E1DDA5393}"/>
              </a:ext>
            </a:extLst>
          </p:cNvPr>
          <p:cNvSpPr txBox="1">
            <a:spLocks/>
          </p:cNvSpPr>
          <p:nvPr/>
        </p:nvSpPr>
        <p:spPr>
          <a:xfrm>
            <a:off x="624058" y="1644012"/>
            <a:ext cx="10793413" cy="59983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dirty="0"/>
              <a:t>Ingest data with data pipelines and shortcuts</a:t>
            </a:r>
          </a:p>
        </p:txBody>
      </p:sp>
      <p:pic>
        <p:nvPicPr>
          <p:cNvPr id="8" name="Picture 7">
            <a:extLst>
              <a:ext uri="{FF2B5EF4-FFF2-40B4-BE49-F238E27FC236}">
                <a16:creationId xmlns:a16="http://schemas.microsoft.com/office/drawing/2014/main" id="{2F89C59F-741E-B61B-7F4E-AF38A86ECF5C}"/>
              </a:ext>
            </a:extLst>
          </p:cNvPr>
          <p:cNvPicPr>
            <a:picLocks noChangeAspect="1"/>
          </p:cNvPicPr>
          <p:nvPr/>
        </p:nvPicPr>
        <p:blipFill>
          <a:blip r:embed="rId2"/>
          <a:stretch>
            <a:fillRect/>
          </a:stretch>
        </p:blipFill>
        <p:spPr>
          <a:xfrm>
            <a:off x="2076787" y="2339626"/>
            <a:ext cx="7582042" cy="3781774"/>
          </a:xfrm>
          <a:prstGeom prst="rect">
            <a:avLst/>
          </a:prstGeom>
        </p:spPr>
      </p:pic>
    </p:spTree>
    <p:extLst>
      <p:ext uri="{BB962C8B-B14F-4D97-AF65-F5344CB8AC3E}">
        <p14:creationId xmlns:p14="http://schemas.microsoft.com/office/powerpoint/2010/main" val="1606675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E91EA5-153C-8F72-92CE-9EFF1670010F}"/>
              </a:ext>
            </a:extLst>
          </p:cNvPr>
          <p:cNvSpPr>
            <a:spLocks noGrp="1"/>
          </p:cNvSpPr>
          <p:nvPr>
            <p:ph type="body" sz="quarter" idx="10"/>
          </p:nvPr>
        </p:nvSpPr>
        <p:spPr>
          <a:xfrm>
            <a:off x="737939" y="2402011"/>
            <a:ext cx="7263062" cy="1659007"/>
          </a:xfrm>
        </p:spPr>
        <p:txBody>
          <a:bodyPr/>
          <a:lstStyle/>
          <a:p>
            <a:r>
              <a:rPr lang="en-US" dirty="0">
                <a:latin typeface="Arial" panose="020B0604020202020204" pitchFamily="34" charset="0"/>
                <a:cs typeface="Arial" panose="020B0604020202020204" pitchFamily="34" charset="0"/>
              </a:rPr>
              <a:t>Break 15’</a:t>
            </a:r>
          </a:p>
        </p:txBody>
      </p:sp>
      <p:sp>
        <p:nvSpPr>
          <p:cNvPr id="8" name="TextBox 7">
            <a:extLst>
              <a:ext uri="{FF2B5EF4-FFF2-40B4-BE49-F238E27FC236}">
                <a16:creationId xmlns:a16="http://schemas.microsoft.com/office/drawing/2014/main" id="{C9247B38-6100-6395-E6E8-EE4F29FC3B2C}"/>
              </a:ext>
            </a:extLst>
          </p:cNvPr>
          <p:cNvSpPr txBox="1"/>
          <p:nvPr/>
        </p:nvSpPr>
        <p:spPr>
          <a:xfrm>
            <a:off x="806958" y="3414687"/>
            <a:ext cx="6094476" cy="830997"/>
          </a:xfrm>
          <a:prstGeom prst="rect">
            <a:avLst/>
          </a:prstGeom>
          <a:noFill/>
        </p:spPr>
        <p:txBody>
          <a:bodyPr wrap="square">
            <a:spAutoFit/>
          </a:bodyPr>
          <a:lstStyle/>
          <a:p>
            <a:r>
              <a:rPr lang="en-US" sz="2400" dirty="0">
                <a:solidFill>
                  <a:schemeClr val="bg1"/>
                </a:solidFill>
              </a:rPr>
              <a:t>Grab a coffee, stretch your legs, and get ready for the upcoming challenges!</a:t>
            </a:r>
          </a:p>
        </p:txBody>
      </p:sp>
    </p:spTree>
    <p:extLst>
      <p:ext uri="{BB962C8B-B14F-4D97-AF65-F5344CB8AC3E}">
        <p14:creationId xmlns:p14="http://schemas.microsoft.com/office/powerpoint/2010/main" val="1565135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9FE7F2-7594-C345-99E2-801E68C39CBF}"/>
              </a:ext>
            </a:extLst>
          </p:cNvPr>
          <p:cNvSpPr txBox="1"/>
          <p:nvPr/>
        </p:nvSpPr>
        <p:spPr>
          <a:xfrm>
            <a:off x="2305520" y="2356037"/>
            <a:ext cx="8011886" cy="1446550"/>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dirty="0">
                <a:ln>
                  <a:noFill/>
                </a:ln>
                <a:solidFill>
                  <a:prstClr val="white">
                    <a:lumMod val="95000"/>
                  </a:prstClr>
                </a:solidFill>
                <a:effectLst/>
                <a:uLnTx/>
                <a:uFillTx/>
                <a:latin typeface="Arial" panose="020B0604020202020204" pitchFamily="34" charset="0"/>
                <a:ea typeface="Calibri Light" charset="0"/>
                <a:cs typeface="Arial" panose="020B0604020202020204" pitchFamily="34" charset="0"/>
              </a:rPr>
              <a:t>Build Your First End-to-End Lakehouse Solution</a:t>
            </a:r>
          </a:p>
        </p:txBody>
      </p:sp>
    </p:spTree>
    <p:extLst>
      <p:ext uri="{BB962C8B-B14F-4D97-AF65-F5344CB8AC3E}">
        <p14:creationId xmlns:p14="http://schemas.microsoft.com/office/powerpoint/2010/main" val="3500467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E91EA5-153C-8F72-92CE-9EFF1670010F}"/>
              </a:ext>
            </a:extLst>
          </p:cNvPr>
          <p:cNvSpPr>
            <a:spLocks noGrp="1"/>
          </p:cNvSpPr>
          <p:nvPr>
            <p:ph type="body" sz="quarter" idx="10"/>
          </p:nvPr>
        </p:nvSpPr>
        <p:spPr>
          <a:xfrm>
            <a:off x="737939" y="2402011"/>
            <a:ext cx="7263062" cy="1659007"/>
          </a:xfrm>
        </p:spPr>
        <p:txBody>
          <a:bodyPr/>
          <a:lstStyle/>
          <a:p>
            <a:r>
              <a:rPr lang="en-US" dirty="0">
                <a:latin typeface="Arial" panose="020B0604020202020204" pitchFamily="34" charset="0"/>
                <a:cs typeface="Arial" panose="020B0604020202020204" pitchFamily="34" charset="0"/>
              </a:rPr>
              <a:t>Exercise 2</a:t>
            </a:r>
          </a:p>
        </p:txBody>
      </p:sp>
      <p:sp>
        <p:nvSpPr>
          <p:cNvPr id="8" name="TextBox 7">
            <a:extLst>
              <a:ext uri="{FF2B5EF4-FFF2-40B4-BE49-F238E27FC236}">
                <a16:creationId xmlns:a16="http://schemas.microsoft.com/office/drawing/2014/main" id="{C9247B38-6100-6395-E6E8-EE4F29FC3B2C}"/>
              </a:ext>
            </a:extLst>
          </p:cNvPr>
          <p:cNvSpPr txBox="1"/>
          <p:nvPr/>
        </p:nvSpPr>
        <p:spPr>
          <a:xfrm>
            <a:off x="806958" y="3414687"/>
            <a:ext cx="6094476" cy="830997"/>
          </a:xfrm>
          <a:prstGeom prst="rect">
            <a:avLst/>
          </a:prstGeom>
          <a:noFill/>
        </p:spPr>
        <p:txBody>
          <a:bodyPr wrap="square">
            <a:spAutoFit/>
          </a:bodyPr>
          <a:lstStyle/>
          <a:p>
            <a:r>
              <a:rPr lang="en-US" sz="2400" dirty="0">
                <a:solidFill>
                  <a:schemeClr val="bg1"/>
                </a:solidFill>
              </a:rPr>
              <a:t>Transform data using Notebooks </a:t>
            </a:r>
            <a:br>
              <a:rPr lang="en-US" sz="2400" dirty="0">
                <a:solidFill>
                  <a:schemeClr val="bg1"/>
                </a:solidFill>
              </a:rPr>
            </a:br>
            <a:r>
              <a:rPr lang="en-US" sz="2400" dirty="0">
                <a:solidFill>
                  <a:schemeClr val="bg1"/>
                </a:solidFill>
              </a:rPr>
              <a:t>and Spark clusters.</a:t>
            </a:r>
          </a:p>
        </p:txBody>
      </p:sp>
    </p:spTree>
    <p:extLst>
      <p:ext uri="{BB962C8B-B14F-4D97-AF65-F5344CB8AC3E}">
        <p14:creationId xmlns:p14="http://schemas.microsoft.com/office/powerpoint/2010/main" val="2689735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7F2B1C-F39E-05B6-9978-CA194B0CCAAE}"/>
              </a:ext>
            </a:extLst>
          </p:cNvPr>
          <p:cNvSpPr>
            <a:spLocks noGrp="1"/>
          </p:cNvSpPr>
          <p:nvPr>
            <p:ph type="title"/>
          </p:nvPr>
        </p:nvSpPr>
        <p:spPr/>
        <p:txBody>
          <a:bodyPr/>
          <a:lstStyle/>
          <a:p>
            <a:r>
              <a:rPr lang="en-US" dirty="0"/>
              <a:t>Exercise 2</a:t>
            </a:r>
          </a:p>
        </p:txBody>
      </p:sp>
      <p:sp>
        <p:nvSpPr>
          <p:cNvPr id="7" name="Subtitle 2">
            <a:extLst>
              <a:ext uri="{FF2B5EF4-FFF2-40B4-BE49-F238E27FC236}">
                <a16:creationId xmlns:a16="http://schemas.microsoft.com/office/drawing/2014/main" id="{EF53B720-31E0-6509-566B-5F2E1DDA5393}"/>
              </a:ext>
            </a:extLst>
          </p:cNvPr>
          <p:cNvSpPr txBox="1">
            <a:spLocks/>
          </p:cNvSpPr>
          <p:nvPr/>
        </p:nvSpPr>
        <p:spPr>
          <a:xfrm>
            <a:off x="624058" y="1644012"/>
            <a:ext cx="10793413" cy="59983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Transform data using Notebooks and Spark clusters</a:t>
            </a:r>
          </a:p>
        </p:txBody>
      </p:sp>
      <p:pic>
        <p:nvPicPr>
          <p:cNvPr id="2" name="Picture 1" descr="A screenshot of a computer&#10;&#10;Description automatically generated">
            <a:extLst>
              <a:ext uri="{FF2B5EF4-FFF2-40B4-BE49-F238E27FC236}">
                <a16:creationId xmlns:a16="http://schemas.microsoft.com/office/drawing/2014/main" id="{3CA93651-8580-83F0-019B-C88861DBA41D}"/>
              </a:ext>
            </a:extLst>
          </p:cNvPr>
          <p:cNvPicPr>
            <a:picLocks noChangeAspect="1"/>
          </p:cNvPicPr>
          <p:nvPr/>
        </p:nvPicPr>
        <p:blipFill>
          <a:blip r:embed="rId2"/>
          <a:stretch>
            <a:fillRect/>
          </a:stretch>
        </p:blipFill>
        <p:spPr>
          <a:xfrm>
            <a:off x="563563" y="1988046"/>
            <a:ext cx="10856686" cy="4096431"/>
          </a:xfrm>
          <a:prstGeom prst="rect">
            <a:avLst/>
          </a:prstGeom>
        </p:spPr>
      </p:pic>
    </p:spTree>
    <p:extLst>
      <p:ext uri="{BB962C8B-B14F-4D97-AF65-F5344CB8AC3E}">
        <p14:creationId xmlns:p14="http://schemas.microsoft.com/office/powerpoint/2010/main" val="4247286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E91EA5-153C-8F72-92CE-9EFF1670010F}"/>
              </a:ext>
            </a:extLst>
          </p:cNvPr>
          <p:cNvSpPr>
            <a:spLocks noGrp="1"/>
          </p:cNvSpPr>
          <p:nvPr>
            <p:ph type="body" sz="quarter" idx="10"/>
          </p:nvPr>
        </p:nvSpPr>
        <p:spPr>
          <a:xfrm>
            <a:off x="737939" y="2402011"/>
            <a:ext cx="7263062" cy="1659007"/>
          </a:xfrm>
        </p:spPr>
        <p:txBody>
          <a:bodyPr/>
          <a:lstStyle/>
          <a:p>
            <a:r>
              <a:rPr lang="en-US" dirty="0">
                <a:latin typeface="Arial" panose="020B0604020202020204" pitchFamily="34" charset="0"/>
                <a:cs typeface="Arial" panose="020B0604020202020204" pitchFamily="34" charset="0"/>
              </a:rPr>
              <a:t>Lunch Break 60’</a:t>
            </a:r>
          </a:p>
        </p:txBody>
      </p:sp>
      <p:sp>
        <p:nvSpPr>
          <p:cNvPr id="8" name="TextBox 7">
            <a:extLst>
              <a:ext uri="{FF2B5EF4-FFF2-40B4-BE49-F238E27FC236}">
                <a16:creationId xmlns:a16="http://schemas.microsoft.com/office/drawing/2014/main" id="{C9247B38-6100-6395-E6E8-EE4F29FC3B2C}"/>
              </a:ext>
            </a:extLst>
          </p:cNvPr>
          <p:cNvSpPr txBox="1"/>
          <p:nvPr/>
        </p:nvSpPr>
        <p:spPr>
          <a:xfrm>
            <a:off x="806958" y="3414687"/>
            <a:ext cx="609447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Enjoy your lunch!</a:t>
            </a:r>
          </a:p>
        </p:txBody>
      </p:sp>
    </p:spTree>
    <p:extLst>
      <p:ext uri="{BB962C8B-B14F-4D97-AF65-F5344CB8AC3E}">
        <p14:creationId xmlns:p14="http://schemas.microsoft.com/office/powerpoint/2010/main" val="12919110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E91EA5-153C-8F72-92CE-9EFF1670010F}"/>
              </a:ext>
            </a:extLst>
          </p:cNvPr>
          <p:cNvSpPr>
            <a:spLocks noGrp="1"/>
          </p:cNvSpPr>
          <p:nvPr>
            <p:ph type="body" sz="quarter" idx="10"/>
          </p:nvPr>
        </p:nvSpPr>
        <p:spPr>
          <a:xfrm>
            <a:off x="737939" y="2402011"/>
            <a:ext cx="7263062" cy="1659007"/>
          </a:xfrm>
        </p:spPr>
        <p:txBody>
          <a:bodyPr/>
          <a:lstStyle/>
          <a:p>
            <a:r>
              <a:rPr lang="en-US" dirty="0">
                <a:latin typeface="Arial" panose="020B0604020202020204" pitchFamily="34" charset="0"/>
                <a:cs typeface="Arial" panose="020B0604020202020204" pitchFamily="34" charset="0"/>
              </a:rPr>
              <a:t>Exercise 3</a:t>
            </a:r>
          </a:p>
        </p:txBody>
      </p:sp>
      <p:sp>
        <p:nvSpPr>
          <p:cNvPr id="8" name="TextBox 7">
            <a:extLst>
              <a:ext uri="{FF2B5EF4-FFF2-40B4-BE49-F238E27FC236}">
                <a16:creationId xmlns:a16="http://schemas.microsoft.com/office/drawing/2014/main" id="{C9247B38-6100-6395-E6E8-EE4F29FC3B2C}"/>
              </a:ext>
            </a:extLst>
          </p:cNvPr>
          <p:cNvSpPr txBox="1"/>
          <p:nvPr/>
        </p:nvSpPr>
        <p:spPr>
          <a:xfrm>
            <a:off x="806958" y="3414687"/>
            <a:ext cx="609447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Collaborate inside Notebooks and share Lakehouse. Use SQL Endpoint and SSMS</a:t>
            </a:r>
            <a:r>
              <a:rPr lang="en-US" sz="2400" dirty="0">
                <a:solidFill>
                  <a:prstClr val="white"/>
                </a:solidFill>
                <a:latin typeface="Calibri" panose="020F0502020204030204"/>
              </a:rPr>
              <a:t>.</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36695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E91EA5-153C-8F72-92CE-9EFF1670010F}"/>
              </a:ext>
            </a:extLst>
          </p:cNvPr>
          <p:cNvSpPr>
            <a:spLocks noGrp="1"/>
          </p:cNvSpPr>
          <p:nvPr>
            <p:ph type="body" sz="quarter" idx="10"/>
          </p:nvPr>
        </p:nvSpPr>
        <p:spPr>
          <a:xfrm>
            <a:off x="737939" y="2402011"/>
            <a:ext cx="7263062" cy="1659007"/>
          </a:xfrm>
        </p:spPr>
        <p:txBody>
          <a:bodyPr/>
          <a:lstStyle/>
          <a:p>
            <a:r>
              <a:rPr lang="en-US" dirty="0">
                <a:latin typeface="Arial" panose="020B0604020202020204" pitchFamily="34" charset="0"/>
                <a:cs typeface="Arial" panose="020B0604020202020204" pitchFamily="34" charset="0"/>
              </a:rPr>
              <a:t>Break 15’</a:t>
            </a:r>
          </a:p>
        </p:txBody>
      </p:sp>
      <p:sp>
        <p:nvSpPr>
          <p:cNvPr id="8" name="TextBox 7">
            <a:extLst>
              <a:ext uri="{FF2B5EF4-FFF2-40B4-BE49-F238E27FC236}">
                <a16:creationId xmlns:a16="http://schemas.microsoft.com/office/drawing/2014/main" id="{C9247B38-6100-6395-E6E8-EE4F29FC3B2C}"/>
              </a:ext>
            </a:extLst>
          </p:cNvPr>
          <p:cNvSpPr txBox="1"/>
          <p:nvPr/>
        </p:nvSpPr>
        <p:spPr>
          <a:xfrm>
            <a:off x="806958" y="3414687"/>
            <a:ext cx="609447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Grab a coffee, stretch your legs, and get ready for the upcoming challenges!</a:t>
            </a:r>
          </a:p>
        </p:txBody>
      </p:sp>
    </p:spTree>
    <p:extLst>
      <p:ext uri="{BB962C8B-B14F-4D97-AF65-F5344CB8AC3E}">
        <p14:creationId xmlns:p14="http://schemas.microsoft.com/office/powerpoint/2010/main" val="28320516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E91EA5-153C-8F72-92CE-9EFF1670010F}"/>
              </a:ext>
            </a:extLst>
          </p:cNvPr>
          <p:cNvSpPr>
            <a:spLocks noGrp="1"/>
          </p:cNvSpPr>
          <p:nvPr>
            <p:ph type="body" sz="quarter" idx="10"/>
          </p:nvPr>
        </p:nvSpPr>
        <p:spPr>
          <a:xfrm>
            <a:off x="737939" y="2402011"/>
            <a:ext cx="7263062" cy="1659007"/>
          </a:xfrm>
        </p:spPr>
        <p:txBody>
          <a:bodyPr/>
          <a:lstStyle/>
          <a:p>
            <a:r>
              <a:rPr lang="en-US" dirty="0">
                <a:latin typeface="Arial" panose="020B0604020202020204" pitchFamily="34" charset="0"/>
                <a:cs typeface="Arial" panose="020B0604020202020204" pitchFamily="34" charset="0"/>
              </a:rPr>
              <a:t>Exercise 4</a:t>
            </a:r>
          </a:p>
        </p:txBody>
      </p:sp>
      <p:sp>
        <p:nvSpPr>
          <p:cNvPr id="8" name="TextBox 7">
            <a:extLst>
              <a:ext uri="{FF2B5EF4-FFF2-40B4-BE49-F238E27FC236}">
                <a16:creationId xmlns:a16="http://schemas.microsoft.com/office/drawing/2014/main" id="{C9247B38-6100-6395-E6E8-EE4F29FC3B2C}"/>
              </a:ext>
            </a:extLst>
          </p:cNvPr>
          <p:cNvSpPr txBox="1"/>
          <p:nvPr/>
        </p:nvSpPr>
        <p:spPr>
          <a:xfrm>
            <a:off x="806958" y="3414687"/>
            <a:ext cx="609447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Serve and consume data using Power BI and Data Science.</a:t>
            </a:r>
          </a:p>
        </p:txBody>
      </p:sp>
    </p:spTree>
    <p:extLst>
      <p:ext uri="{BB962C8B-B14F-4D97-AF65-F5344CB8AC3E}">
        <p14:creationId xmlns:p14="http://schemas.microsoft.com/office/powerpoint/2010/main" val="2314964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18D043D-D598-6EB8-B29B-349A0558F7C7}"/>
              </a:ext>
              <a:ext uri="{C183D7F6-B498-43B3-948B-1728B52AA6E4}">
                <adec:decorative xmlns:adec="http://schemas.microsoft.com/office/drawing/2017/decorative" val="1"/>
              </a:ext>
            </a:extLst>
          </p:cNvPr>
          <p:cNvSpPr/>
          <p:nvPr/>
        </p:nvSpPr>
        <p:spPr bwMode="auto">
          <a:xfrm>
            <a:off x="0" y="1934528"/>
            <a:ext cx="12188952" cy="492347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DA031899-ED30-7BCE-C93E-E9B7D03E58FC}"/>
              </a:ext>
            </a:extLst>
          </p:cNvPr>
          <p:cNvSpPr>
            <a:spLocks noGrp="1"/>
          </p:cNvSpPr>
          <p:nvPr>
            <p:ph type="title"/>
          </p:nvPr>
        </p:nvSpPr>
        <p:spPr>
          <a:xfrm>
            <a:off x="588262" y="155529"/>
            <a:ext cx="11018520" cy="1477328"/>
          </a:xfrm>
        </p:spPr>
        <p:txBody>
          <a:bodyPr/>
          <a:lstStyle/>
          <a:p>
            <a:r>
              <a:rPr lang="en-US" dirty="0">
                <a:solidFill>
                  <a:schemeClr val="bg1"/>
                </a:solidFill>
              </a:rPr>
              <a:t>Data science in Microsoft Fabric</a:t>
            </a:r>
            <a:br>
              <a:rPr lang="en-US" dirty="0">
                <a:solidFill>
                  <a:schemeClr val="bg1"/>
                </a:solidFill>
              </a:rPr>
            </a:br>
            <a:r>
              <a:rPr lang="en-US" sz="2400" dirty="0">
                <a:solidFill>
                  <a:schemeClr val="accent3"/>
                </a:solidFill>
              </a:rPr>
              <a:t>End-to-end data science for predictive business insights</a:t>
            </a:r>
            <a:br>
              <a:rPr lang="en-US" dirty="0"/>
            </a:br>
            <a:endParaRPr lang="en-US" dirty="0"/>
          </a:p>
        </p:txBody>
      </p:sp>
      <p:pic>
        <p:nvPicPr>
          <p:cNvPr id="23" name="Object 21">
            <a:extLst>
              <a:ext uri="{FF2B5EF4-FFF2-40B4-BE49-F238E27FC236}">
                <a16:creationId xmlns:a16="http://schemas.microsoft.com/office/drawing/2014/main" id="{2AF7EE65-7FB7-8855-A5FD-22191831342B}"/>
              </a:ext>
              <a:ext uri="{C183D7F6-B498-43B3-948B-1728B52AA6E4}">
                <adec:decorative xmlns:adec="http://schemas.microsoft.com/office/drawing/2017/decorative" val="1"/>
              </a:ext>
            </a:extLst>
          </p:cNvPr>
          <p:cNvPicPr>
            <a:picLocks noChangeAspect="1"/>
          </p:cNvPicPr>
          <p:nvPr/>
        </p:nvPicPr>
        <p:blipFill>
          <a:blip r:embed="rId3"/>
          <a:srcRect l="-13191" t="-13068" r="-13191" b="-13067"/>
          <a:stretch/>
        </p:blipFill>
        <p:spPr>
          <a:xfrm>
            <a:off x="588262" y="2251152"/>
            <a:ext cx="895097" cy="895097"/>
          </a:xfrm>
          <a:prstGeom prst="ellipse">
            <a:avLst/>
          </a:prstGeom>
          <a:effectLst/>
        </p:spPr>
      </p:pic>
      <p:sp>
        <p:nvSpPr>
          <p:cNvPr id="29" name="Object 22">
            <a:extLst>
              <a:ext uri="{FF2B5EF4-FFF2-40B4-BE49-F238E27FC236}">
                <a16:creationId xmlns:a16="http://schemas.microsoft.com/office/drawing/2014/main" id="{D73E5232-2180-0E7E-009E-EC6877F9F4AD}"/>
              </a:ext>
            </a:extLst>
          </p:cNvPr>
          <p:cNvSpPr/>
          <p:nvPr/>
        </p:nvSpPr>
        <p:spPr>
          <a:xfrm>
            <a:off x="588262" y="3312846"/>
            <a:ext cx="2560320" cy="3426623"/>
          </a:xfrm>
          <a:prstGeom prst="rect">
            <a:avLst/>
          </a:prstGeom>
          <a:noFill/>
        </p:spPr>
        <p:txBody>
          <a:bodyPr wrap="square" lIns="0" tIns="0" rIns="0" bIns="0" rtlCol="0" anchor="t"/>
          <a:lstStyle/>
          <a:p>
            <a:pPr marL="0" marR="0" lvl="0" indent="0" algn="l" defTabSz="914367" rtl="0" eaLnBrk="1" fontAlgn="auto" latinLnBrk="0" hangingPunct="1">
              <a:lnSpc>
                <a:spcPct val="100000"/>
              </a:lnSpc>
              <a:spcBef>
                <a:spcPts val="0"/>
              </a:spcBef>
              <a:spcAft>
                <a:spcPts val="800"/>
              </a:spcAft>
              <a:buClrTx/>
              <a:buSzTx/>
              <a:buFontTx/>
              <a:buNone/>
              <a:tabLst/>
              <a:defRPr/>
            </a:pPr>
            <a:r>
              <a:rPr kumimoji="0" lang="en-US" sz="2000" b="1" i="0" u="none" strike="noStrike" kern="0" cap="none" spc="0" normalizeH="0" baseline="0" noProof="0">
                <a:ln>
                  <a:noFill/>
                </a:ln>
                <a:solidFill>
                  <a:srgbClr val="0078D4"/>
                </a:solidFill>
                <a:effectLst/>
                <a:uLnTx/>
                <a:uFillTx/>
                <a:latin typeface="Segoe UI Semibold"/>
                <a:ea typeface="Jost* 300 Light" pitchFamily="2" charset="0"/>
                <a:cs typeface="Jost*" pitchFamily="34" charset="-120"/>
              </a:rPr>
              <a:t>Data Centric</a:t>
            </a:r>
          </a:p>
          <a:p>
            <a:pPr marL="177800" marR="0" lvl="0" indent="-177800" algn="l" defTabSz="914367" rtl="0" eaLnBrk="1" fontAlgn="auto" latinLnBrk="0" hangingPunct="1">
              <a:lnSpc>
                <a:spcPct val="100000"/>
              </a:lnSpc>
              <a:spcBef>
                <a:spcPts val="0"/>
              </a:spcBef>
              <a:spcAft>
                <a:spcPts val="8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Jost* 300 Light" pitchFamily="2" charset="0"/>
                <a:cs typeface="+mn-cs"/>
              </a:rPr>
              <a:t>Easy and secure access to lake-centric data</a:t>
            </a:r>
          </a:p>
          <a:p>
            <a:pPr marL="177800" marR="0" lvl="0" indent="-177800" algn="l" defTabSz="914367" rtl="0" eaLnBrk="1" fontAlgn="auto" latinLnBrk="0" hangingPunct="1">
              <a:lnSpc>
                <a:spcPct val="100000"/>
              </a:lnSpc>
              <a:spcBef>
                <a:spcPts val="0"/>
              </a:spcBef>
              <a:spcAft>
                <a:spcPts val="8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Jost* 300 Light" pitchFamily="2" charset="0"/>
                <a:cs typeface="+mn-cs"/>
              </a:rPr>
              <a:t>Open Delta Lake support promotes reproducibility</a:t>
            </a:r>
          </a:p>
          <a:p>
            <a:pPr marL="177800" marR="0" lvl="0" indent="-177800" algn="l" defTabSz="914367" rtl="0" eaLnBrk="1" fontAlgn="auto" latinLnBrk="0" hangingPunct="1">
              <a:lnSpc>
                <a:spcPct val="100000"/>
              </a:lnSpc>
              <a:spcBef>
                <a:spcPts val="0"/>
              </a:spcBef>
              <a:spcAft>
                <a:spcPts val="8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Jost* 300 Light" pitchFamily="2" charset="0"/>
                <a:cs typeface="+mn-cs"/>
              </a:rPr>
              <a:t>Native integration with </a:t>
            </a:r>
            <a:br>
              <a:rPr kumimoji="0" lang="en-US" sz="1400" b="0" i="0" u="none" strike="noStrike" kern="1200" cap="none" spc="0" normalizeH="0" baseline="0" noProof="0">
                <a:ln>
                  <a:noFill/>
                </a:ln>
                <a:solidFill>
                  <a:srgbClr val="000000"/>
                </a:solidFill>
                <a:effectLst/>
                <a:uLnTx/>
                <a:uFillTx/>
                <a:latin typeface="Segoe UI"/>
                <a:ea typeface="Jost* 300 Light" pitchFamily="2" charset="0"/>
                <a:cs typeface="+mn-cs"/>
              </a:rPr>
            </a:br>
            <a:r>
              <a:rPr kumimoji="0" lang="en-US" sz="1400" b="0" i="0" u="none" strike="noStrike" kern="1200" cap="none" spc="0" normalizeH="0" baseline="0" noProof="0">
                <a:ln>
                  <a:noFill/>
                </a:ln>
                <a:solidFill>
                  <a:srgbClr val="000000"/>
                </a:solidFill>
                <a:effectLst/>
                <a:uLnTx/>
                <a:uFillTx/>
                <a:latin typeface="Segoe UI"/>
                <a:ea typeface="Jost* 300 Light" pitchFamily="2" charset="0"/>
                <a:cs typeface="+mn-cs"/>
              </a:rPr>
              <a:t>data infrastructure</a:t>
            </a:r>
          </a:p>
          <a:p>
            <a:pPr marL="0" marR="0" lvl="0" indent="0" algn="l" defTabSz="914367" rtl="0" eaLnBrk="1" fontAlgn="auto" latinLnBrk="0" hangingPunct="1">
              <a:lnSpc>
                <a:spcPct val="100000"/>
              </a:lnSpc>
              <a:spcBef>
                <a:spcPts val="0"/>
              </a:spcBef>
              <a:spcAft>
                <a:spcPts val="8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Jost* 300 Light" pitchFamily="2" charset="0"/>
              <a:cs typeface="+mn-cs"/>
            </a:endParaRPr>
          </a:p>
        </p:txBody>
      </p:sp>
      <p:sp>
        <p:nvSpPr>
          <p:cNvPr id="19" name="Object 16">
            <a:extLst>
              <a:ext uri="{FF2B5EF4-FFF2-40B4-BE49-F238E27FC236}">
                <a16:creationId xmlns:a16="http://schemas.microsoft.com/office/drawing/2014/main" id="{914054F8-3D98-A91D-FD4F-BE621C6251F2}"/>
              </a:ext>
            </a:extLst>
          </p:cNvPr>
          <p:cNvSpPr/>
          <p:nvPr/>
        </p:nvSpPr>
        <p:spPr>
          <a:xfrm>
            <a:off x="9631680" y="3154264"/>
            <a:ext cx="2560320" cy="2605822"/>
          </a:xfrm>
          <a:prstGeom prst="rect">
            <a:avLst/>
          </a:prstGeom>
          <a:noFill/>
        </p:spPr>
        <p:txBody>
          <a:bodyPr wrap="square" lIns="0" tIns="0" rIns="0" bIns="0" rtlCol="0" anchor="t"/>
          <a:lstStyle/>
          <a:p>
            <a:pPr marL="0" marR="0" lvl="0" indent="0" algn="l" defTabSz="914367" rtl="0" eaLnBrk="1" fontAlgn="auto" latinLnBrk="0" hangingPunct="1">
              <a:lnSpc>
                <a:spcPct val="100000"/>
              </a:lnSpc>
              <a:spcBef>
                <a:spcPts val="0"/>
              </a:spcBef>
              <a:spcAft>
                <a:spcPts val="800"/>
              </a:spcAft>
              <a:buClrTx/>
              <a:buSzTx/>
              <a:buFontTx/>
              <a:buNone/>
              <a:tabLst/>
              <a:defRPr/>
            </a:pPr>
            <a:r>
              <a:rPr kumimoji="0" lang="en-US" sz="2000" b="1" i="0" u="none" strike="noStrike" kern="0" cap="none" spc="0" normalizeH="0" baseline="0" noProof="0">
                <a:ln>
                  <a:noFill/>
                </a:ln>
                <a:solidFill>
                  <a:srgbClr val="0078D4"/>
                </a:solidFill>
                <a:effectLst/>
                <a:uLnTx/>
                <a:uFillTx/>
                <a:latin typeface="Segoe UI Semibold"/>
                <a:ea typeface="Jost* 300 Light" pitchFamily="2" charset="0"/>
                <a:cs typeface="Jost*" pitchFamily="34" charset="-120"/>
              </a:rPr>
              <a:t>Promotes collaboration</a:t>
            </a:r>
          </a:p>
          <a:p>
            <a:pPr marL="177800" marR="0" lvl="0" indent="-177800" algn="l" defTabSz="914367" rtl="0" eaLnBrk="1" fontAlgn="auto" latinLnBrk="0" hangingPunct="1">
              <a:lnSpc>
                <a:spcPct val="100000"/>
              </a:lnSpc>
              <a:spcBef>
                <a:spcPts val="0"/>
              </a:spcBef>
              <a:spcAft>
                <a:spcPts val="8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Unified platform for all analytics roles incl. data scientists</a:t>
            </a:r>
          </a:p>
          <a:p>
            <a:pPr marL="177800" marR="0" lvl="0" indent="-177800" algn="l" defTabSz="914367" rtl="0" eaLnBrk="1" fontAlgn="auto" latinLnBrk="0" hangingPunct="1">
              <a:lnSpc>
                <a:spcPct val="100000"/>
              </a:lnSpc>
              <a:spcBef>
                <a:spcPts val="0"/>
              </a:spcBef>
              <a:spcAft>
                <a:spcPts val="8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Secure and easy sharing of data, code, models and experiments</a:t>
            </a:r>
          </a:p>
        </p:txBody>
      </p:sp>
      <p:sp>
        <p:nvSpPr>
          <p:cNvPr id="27" name="Object 16">
            <a:extLst>
              <a:ext uri="{FF2B5EF4-FFF2-40B4-BE49-F238E27FC236}">
                <a16:creationId xmlns:a16="http://schemas.microsoft.com/office/drawing/2014/main" id="{8B4C6A13-1616-6596-3382-9C95A28387E8}"/>
              </a:ext>
            </a:extLst>
          </p:cNvPr>
          <p:cNvSpPr/>
          <p:nvPr/>
        </p:nvSpPr>
        <p:spPr>
          <a:xfrm>
            <a:off x="3434925" y="3266928"/>
            <a:ext cx="2560320" cy="2240021"/>
          </a:xfrm>
          <a:prstGeom prst="rect">
            <a:avLst/>
          </a:prstGeom>
          <a:noFill/>
        </p:spPr>
        <p:txBody>
          <a:bodyPr wrap="square" lIns="0" tIns="0" rIns="0" bIns="0" rtlCol="0" anchor="t"/>
          <a:lstStyle/>
          <a:p>
            <a:pPr marL="0" marR="0" lvl="0" indent="0" algn="l" defTabSz="914367" rtl="0" eaLnBrk="1" fontAlgn="auto" latinLnBrk="0" hangingPunct="1">
              <a:lnSpc>
                <a:spcPct val="100000"/>
              </a:lnSpc>
              <a:spcBef>
                <a:spcPts val="0"/>
              </a:spcBef>
              <a:spcAft>
                <a:spcPts val="800"/>
              </a:spcAft>
              <a:buClrTx/>
              <a:buSzTx/>
              <a:buFontTx/>
              <a:buNone/>
              <a:tabLst/>
              <a:defRPr/>
            </a:pPr>
            <a:r>
              <a:rPr kumimoji="0" lang="en-US" sz="2000" b="1" i="0" u="none" strike="noStrike" kern="0" cap="none" spc="0" normalizeH="0" baseline="0" noProof="0">
                <a:ln>
                  <a:noFill/>
                </a:ln>
                <a:solidFill>
                  <a:srgbClr val="0078D4"/>
                </a:solidFill>
                <a:effectLst/>
                <a:uLnTx/>
                <a:uFillTx/>
                <a:latin typeface="Segoe UI Semibold"/>
                <a:ea typeface="Jost* 300 Light" pitchFamily="2" charset="0"/>
                <a:cs typeface="Jost*" pitchFamily="34" charset="-120"/>
              </a:rPr>
              <a:t>Developer friendly</a:t>
            </a:r>
          </a:p>
          <a:p>
            <a:pPr marL="177800" marR="0" lvl="0" indent="-177800" algn="l" defTabSz="914367" rtl="0" eaLnBrk="1" fontAlgn="auto" latinLnBrk="0" hangingPunct="1">
              <a:lnSpc>
                <a:spcPct val="100000"/>
              </a:lnSpc>
              <a:spcBef>
                <a:spcPts val="0"/>
              </a:spcBef>
              <a:spcAft>
                <a:spcPts val="8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SaaS experiences with </a:t>
            </a:r>
            <a:br>
              <a:rPr kumimoji="0" lang="en-US" sz="1400" b="0" i="0" u="none" strike="noStrike" kern="1200" cap="none" spc="0" normalizeH="0" baseline="0" noProof="0">
                <a:ln>
                  <a:noFill/>
                </a:ln>
                <a:solidFill>
                  <a:srgbClr val="000000"/>
                </a:solidFill>
                <a:effectLst/>
                <a:uLnTx/>
                <a:uFillTx/>
                <a:latin typeface="Segoe UI"/>
                <a:ea typeface="+mn-ea"/>
                <a:cs typeface="+mn-cs"/>
              </a:rPr>
            </a:br>
            <a:r>
              <a:rPr kumimoji="0" lang="en-US" sz="1400" b="0" i="0" u="none" strike="noStrike" kern="1200" cap="none" spc="0" normalizeH="0" baseline="0" noProof="0">
                <a:ln>
                  <a:noFill/>
                </a:ln>
                <a:solidFill>
                  <a:srgbClr val="000000"/>
                </a:solidFill>
                <a:effectLst/>
                <a:uLnTx/>
                <a:uFillTx/>
                <a:latin typeface="Segoe UI"/>
                <a:ea typeface="+mn-ea"/>
                <a:cs typeface="+mn-cs"/>
              </a:rPr>
              <a:t>quick setup</a:t>
            </a:r>
          </a:p>
          <a:p>
            <a:pPr marL="177800" marR="0" lvl="0" indent="-177800" algn="l" defTabSz="914367" rtl="0" eaLnBrk="1" fontAlgn="auto" latinLnBrk="0" hangingPunct="1">
              <a:lnSpc>
                <a:spcPct val="100000"/>
              </a:lnSpc>
              <a:spcBef>
                <a:spcPts val="0"/>
              </a:spcBef>
              <a:spcAft>
                <a:spcPts val="8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Code authoring experiences in Notebooks and IDE</a:t>
            </a:r>
          </a:p>
          <a:p>
            <a:pPr marL="177800" marR="0" lvl="0" indent="-177800" algn="l" defTabSz="914367" rtl="0" eaLnBrk="1" fontAlgn="auto" latinLnBrk="0" hangingPunct="1">
              <a:lnSpc>
                <a:spcPct val="100000"/>
              </a:lnSpc>
              <a:spcBef>
                <a:spcPts val="0"/>
              </a:spcBef>
              <a:spcAft>
                <a:spcPts val="8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VS Code integration</a:t>
            </a:r>
          </a:p>
        </p:txBody>
      </p:sp>
      <p:pic>
        <p:nvPicPr>
          <p:cNvPr id="2" name="Object 12">
            <a:extLst>
              <a:ext uri="{FF2B5EF4-FFF2-40B4-BE49-F238E27FC236}">
                <a16:creationId xmlns:a16="http://schemas.microsoft.com/office/drawing/2014/main" id="{B89C0C50-21A6-8EDB-95EA-6039E285082E}"/>
              </a:ext>
              <a:ext uri="{C183D7F6-B498-43B3-948B-1728B52AA6E4}">
                <adec:decorative xmlns:adec="http://schemas.microsoft.com/office/drawing/2017/decorative" val="1"/>
              </a:ext>
            </a:extLst>
          </p:cNvPr>
          <p:cNvPicPr>
            <a:picLocks noChangeAspect="1"/>
          </p:cNvPicPr>
          <p:nvPr/>
        </p:nvPicPr>
        <p:blipFill>
          <a:blip r:embed="rId4"/>
          <a:srcRect l="-19930" t="-20239" r="-19930" b="-20239"/>
          <a:stretch/>
        </p:blipFill>
        <p:spPr>
          <a:xfrm>
            <a:off x="3434925" y="2205234"/>
            <a:ext cx="895097" cy="895097"/>
          </a:xfrm>
          <a:prstGeom prst="ellipse">
            <a:avLst/>
          </a:prstGeom>
          <a:effectLst/>
        </p:spPr>
      </p:pic>
      <p:pic>
        <p:nvPicPr>
          <p:cNvPr id="3" name="Graphic 2">
            <a:extLst>
              <a:ext uri="{FF2B5EF4-FFF2-40B4-BE49-F238E27FC236}">
                <a16:creationId xmlns:a16="http://schemas.microsoft.com/office/drawing/2014/main" id="{DBE2AEFB-CF62-FD3F-8A18-E00204E29790}"/>
              </a:ext>
              <a:ext uri="{C183D7F6-B498-43B3-948B-1728B52AA6E4}">
                <adec:decorative xmlns:adec="http://schemas.microsoft.com/office/drawing/2017/decorative" val="1"/>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7916" r="-7916"/>
          <a:stretch/>
        </p:blipFill>
        <p:spPr>
          <a:xfrm>
            <a:off x="6871131" y="2265268"/>
            <a:ext cx="896051" cy="773580"/>
          </a:xfrm>
          <a:prstGeom prst="rect">
            <a:avLst/>
          </a:prstGeom>
          <a:effectLst/>
        </p:spPr>
      </p:pic>
      <p:sp>
        <p:nvSpPr>
          <p:cNvPr id="20" name="Object 16">
            <a:extLst>
              <a:ext uri="{FF2B5EF4-FFF2-40B4-BE49-F238E27FC236}">
                <a16:creationId xmlns:a16="http://schemas.microsoft.com/office/drawing/2014/main" id="{18EB73AA-86DF-780B-6853-EFBAF9C73740}"/>
              </a:ext>
            </a:extLst>
          </p:cNvPr>
          <p:cNvSpPr/>
          <p:nvPr/>
        </p:nvSpPr>
        <p:spPr>
          <a:xfrm>
            <a:off x="6542571" y="3246552"/>
            <a:ext cx="2560320" cy="3016954"/>
          </a:xfrm>
          <a:prstGeom prst="rect">
            <a:avLst/>
          </a:prstGeom>
          <a:noFill/>
        </p:spPr>
        <p:txBody>
          <a:bodyPr wrap="square" lIns="0" tIns="0" rIns="0" bIns="0" rtlCol="0" anchor="t"/>
          <a:lstStyle/>
          <a:p>
            <a:pPr marL="0" marR="0" lvl="0" indent="0" algn="l" defTabSz="914367" rtl="0" eaLnBrk="1" fontAlgn="auto" latinLnBrk="0" hangingPunct="1">
              <a:lnSpc>
                <a:spcPct val="100000"/>
              </a:lnSpc>
              <a:spcBef>
                <a:spcPts val="0"/>
              </a:spcBef>
              <a:spcAft>
                <a:spcPts val="800"/>
              </a:spcAft>
              <a:buClrTx/>
              <a:buSzTx/>
              <a:buFontTx/>
              <a:buNone/>
              <a:tabLst/>
              <a:defRPr/>
            </a:pPr>
            <a:r>
              <a:rPr kumimoji="0" lang="en-US" sz="2000" b="1" i="0" u="none" strike="noStrike" kern="0" cap="none" spc="0" normalizeH="0" baseline="0" noProof="0">
                <a:ln>
                  <a:noFill/>
                </a:ln>
                <a:solidFill>
                  <a:srgbClr val="0078D4"/>
                </a:solidFill>
                <a:effectLst/>
                <a:uLnTx/>
                <a:uFillTx/>
                <a:latin typeface="Segoe UI Semibold"/>
                <a:ea typeface="Jost* 300 Light" pitchFamily="2" charset="0"/>
                <a:cs typeface="Jost*" pitchFamily="34" charset="-120"/>
              </a:rPr>
              <a:t>Rich ML tools</a:t>
            </a:r>
          </a:p>
          <a:p>
            <a:pPr marL="177800" marR="0" lvl="0" indent="-177800" algn="l" defTabSz="914367" rtl="0" eaLnBrk="1" fontAlgn="auto" latinLnBrk="0" hangingPunct="1">
              <a:lnSpc>
                <a:spcPct val="100000"/>
              </a:lnSpc>
              <a:spcBef>
                <a:spcPts val="0"/>
              </a:spcBef>
              <a:spcAft>
                <a:spcPts val="8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Supports MLFlow model and experiment management</a:t>
            </a:r>
          </a:p>
          <a:p>
            <a:pPr marL="177800" marR="0" lvl="0" indent="-177800" algn="l" defTabSz="914367" rtl="0" eaLnBrk="1" fontAlgn="auto" latinLnBrk="0" hangingPunct="1">
              <a:lnSpc>
                <a:spcPct val="100000"/>
              </a:lnSpc>
              <a:spcBef>
                <a:spcPts val="0"/>
              </a:spcBef>
              <a:spcAft>
                <a:spcPts val="8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Built-in, scalable ML tools with SynapseML</a:t>
            </a:r>
          </a:p>
          <a:p>
            <a:pPr marL="177800" marR="0" lvl="0" indent="-177800" algn="l" defTabSz="914367" rtl="0" eaLnBrk="1" fontAlgn="auto" latinLnBrk="0" hangingPunct="1">
              <a:lnSpc>
                <a:spcPct val="100000"/>
              </a:lnSpc>
              <a:spcBef>
                <a:spcPts val="0"/>
              </a:spcBef>
              <a:spcAft>
                <a:spcPts val="8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Direct Lake mode for serving predictions to BI reports</a:t>
            </a:r>
          </a:p>
        </p:txBody>
      </p:sp>
      <p:grpSp>
        <p:nvGrpSpPr>
          <p:cNvPr id="6" name="Group 5">
            <a:extLst>
              <a:ext uri="{FF2B5EF4-FFF2-40B4-BE49-F238E27FC236}">
                <a16:creationId xmlns:a16="http://schemas.microsoft.com/office/drawing/2014/main" id="{CCFB6694-2FA2-4F4B-0206-0B3757179492}"/>
              </a:ext>
              <a:ext uri="{C183D7F6-B498-43B3-948B-1728B52AA6E4}">
                <adec:decorative xmlns:adec="http://schemas.microsoft.com/office/drawing/2017/decorative" val="1"/>
              </a:ext>
            </a:extLst>
          </p:cNvPr>
          <p:cNvGrpSpPr/>
          <p:nvPr/>
        </p:nvGrpSpPr>
        <p:grpSpPr>
          <a:xfrm>
            <a:off x="10082317" y="2299057"/>
            <a:ext cx="829523" cy="617583"/>
            <a:chOff x="7343891" y="3053138"/>
            <a:chExt cx="584127" cy="434885"/>
          </a:xfrm>
        </p:grpSpPr>
        <p:grpSp>
          <p:nvGrpSpPr>
            <p:cNvPr id="7" name="Group 6">
              <a:extLst>
                <a:ext uri="{FF2B5EF4-FFF2-40B4-BE49-F238E27FC236}">
                  <a16:creationId xmlns:a16="http://schemas.microsoft.com/office/drawing/2014/main" id="{5BC1686F-F673-46D3-3488-C75F33FF56A1}"/>
                </a:ext>
              </a:extLst>
            </p:cNvPr>
            <p:cNvGrpSpPr/>
            <p:nvPr/>
          </p:nvGrpSpPr>
          <p:grpSpPr>
            <a:xfrm>
              <a:off x="7343891" y="3053138"/>
              <a:ext cx="191246" cy="247894"/>
              <a:chOff x="1771626" y="1958554"/>
              <a:chExt cx="227874" cy="295372"/>
            </a:xfrm>
            <a:solidFill>
              <a:srgbClr val="5EC3EF"/>
            </a:solidFill>
          </p:grpSpPr>
          <p:sp>
            <p:nvSpPr>
              <p:cNvPr id="14" name="Graphic 150">
                <a:extLst>
                  <a:ext uri="{FF2B5EF4-FFF2-40B4-BE49-F238E27FC236}">
                    <a16:creationId xmlns:a16="http://schemas.microsoft.com/office/drawing/2014/main" id="{748A0D90-A3C3-6E39-A756-609EF9FFEF9B}"/>
                  </a:ext>
                </a:extLst>
              </p:cNvPr>
              <p:cNvSpPr/>
              <p:nvPr/>
            </p:nvSpPr>
            <p:spPr>
              <a:xfrm>
                <a:off x="1826546" y="1958554"/>
                <a:ext cx="120247" cy="120391"/>
              </a:xfrm>
              <a:custGeom>
                <a:avLst/>
                <a:gdLst>
                  <a:gd name="connsiteX0" fmla="*/ 67498 w 120247"/>
                  <a:gd name="connsiteY0" fmla="*/ 119858 h 120391"/>
                  <a:gd name="connsiteX1" fmla="*/ 119858 w 120247"/>
                  <a:gd name="connsiteY1" fmla="*/ 52749 h 120391"/>
                  <a:gd name="connsiteX2" fmla="*/ 52749 w 120247"/>
                  <a:gd name="connsiteY2" fmla="*/ 390 h 120391"/>
                  <a:gd name="connsiteX3" fmla="*/ 390 w 120247"/>
                  <a:gd name="connsiteY3" fmla="*/ 67498 h 120391"/>
                  <a:gd name="connsiteX4" fmla="*/ 67498 w 120247"/>
                  <a:gd name="connsiteY4" fmla="*/ 119858 h 120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47" h="120391">
                    <a:moveTo>
                      <a:pt x="67498" y="119858"/>
                    </a:moveTo>
                    <a:cubicBezTo>
                      <a:pt x="100684" y="115433"/>
                      <a:pt x="123545" y="85935"/>
                      <a:pt x="119858" y="52749"/>
                    </a:cubicBezTo>
                    <a:cubicBezTo>
                      <a:pt x="115433" y="19564"/>
                      <a:pt x="85935" y="-3298"/>
                      <a:pt x="52749" y="390"/>
                    </a:cubicBezTo>
                    <a:cubicBezTo>
                      <a:pt x="19564" y="4077"/>
                      <a:pt x="-3298" y="35050"/>
                      <a:pt x="390" y="67498"/>
                    </a:cubicBezTo>
                    <a:cubicBezTo>
                      <a:pt x="4814" y="100684"/>
                      <a:pt x="35050" y="124283"/>
                      <a:pt x="67498" y="119858"/>
                    </a:cubicBezTo>
                    <a:close/>
                  </a:path>
                </a:pathLst>
              </a:custGeom>
              <a:solidFill>
                <a:srgbClr val="C8C6C4"/>
              </a:solidFill>
              <a:ln w="63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 name="Graphic 150">
                <a:extLst>
                  <a:ext uri="{FF2B5EF4-FFF2-40B4-BE49-F238E27FC236}">
                    <a16:creationId xmlns:a16="http://schemas.microsoft.com/office/drawing/2014/main" id="{32016238-88FF-EA28-1411-3CBDD2FC2F96}"/>
                  </a:ext>
                </a:extLst>
              </p:cNvPr>
              <p:cNvSpPr/>
              <p:nvPr/>
            </p:nvSpPr>
            <p:spPr>
              <a:xfrm>
                <a:off x="1771626" y="2096042"/>
                <a:ext cx="227874" cy="157884"/>
              </a:xfrm>
              <a:custGeom>
                <a:avLst/>
                <a:gdLst>
                  <a:gd name="connsiteX0" fmla="*/ 227875 w 227874"/>
                  <a:gd name="connsiteY0" fmla="*/ 115849 h 157884"/>
                  <a:gd name="connsiteX1" fmla="*/ 227875 w 227874"/>
                  <a:gd name="connsiteY1" fmla="*/ 132073 h 157884"/>
                  <a:gd name="connsiteX2" fmla="*/ 202064 w 227874"/>
                  <a:gd name="connsiteY2" fmla="*/ 157884 h 157884"/>
                  <a:gd name="connsiteX3" fmla="*/ 25811 w 227874"/>
                  <a:gd name="connsiteY3" fmla="*/ 157884 h 157884"/>
                  <a:gd name="connsiteX4" fmla="*/ 0 w 227874"/>
                  <a:gd name="connsiteY4" fmla="*/ 132073 h 157884"/>
                  <a:gd name="connsiteX5" fmla="*/ 737 w 227874"/>
                  <a:gd name="connsiteY5" fmla="*/ 113637 h 157884"/>
                  <a:gd name="connsiteX6" fmla="*/ 117993 w 227874"/>
                  <a:gd name="connsiteY6" fmla="*/ 69 h 157884"/>
                  <a:gd name="connsiteX7" fmla="*/ 227875 w 227874"/>
                  <a:gd name="connsiteY7" fmla="*/ 115849 h 157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874" h="157884">
                    <a:moveTo>
                      <a:pt x="227875" y="115849"/>
                    </a:moveTo>
                    <a:lnTo>
                      <a:pt x="227875" y="132073"/>
                    </a:lnTo>
                    <a:cubicBezTo>
                      <a:pt x="227875" y="146085"/>
                      <a:pt x="216813" y="157147"/>
                      <a:pt x="202064" y="157884"/>
                    </a:cubicBezTo>
                    <a:lnTo>
                      <a:pt x="25811" y="157884"/>
                    </a:lnTo>
                    <a:cubicBezTo>
                      <a:pt x="11799" y="157884"/>
                      <a:pt x="737" y="146823"/>
                      <a:pt x="0" y="132073"/>
                    </a:cubicBezTo>
                    <a:lnTo>
                      <a:pt x="737" y="113637"/>
                    </a:lnTo>
                    <a:cubicBezTo>
                      <a:pt x="737" y="49478"/>
                      <a:pt x="53834" y="-2144"/>
                      <a:pt x="117993" y="69"/>
                    </a:cubicBezTo>
                    <a:cubicBezTo>
                      <a:pt x="179940" y="1543"/>
                      <a:pt x="227875" y="54640"/>
                      <a:pt x="227875" y="115849"/>
                    </a:cubicBezTo>
                    <a:close/>
                  </a:path>
                </a:pathLst>
              </a:custGeom>
              <a:solidFill>
                <a:srgbClr val="C8C6C4"/>
              </a:solidFill>
              <a:ln w="63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9AB759D8-4458-8164-FD60-33134F31EB34}"/>
                </a:ext>
              </a:extLst>
            </p:cNvPr>
            <p:cNvGrpSpPr/>
            <p:nvPr/>
          </p:nvGrpSpPr>
          <p:grpSpPr>
            <a:xfrm>
              <a:off x="7496651" y="3131035"/>
              <a:ext cx="275410" cy="356988"/>
              <a:chOff x="1771626" y="1958554"/>
              <a:chExt cx="227874" cy="295372"/>
            </a:xfrm>
            <a:solidFill>
              <a:srgbClr val="5EC3EF"/>
            </a:solidFill>
          </p:grpSpPr>
          <p:sp>
            <p:nvSpPr>
              <p:cNvPr id="12" name="Graphic 150">
                <a:extLst>
                  <a:ext uri="{FF2B5EF4-FFF2-40B4-BE49-F238E27FC236}">
                    <a16:creationId xmlns:a16="http://schemas.microsoft.com/office/drawing/2014/main" id="{83CC1B61-C8FE-E4EA-B4E5-85E8CC088E8E}"/>
                  </a:ext>
                </a:extLst>
              </p:cNvPr>
              <p:cNvSpPr/>
              <p:nvPr/>
            </p:nvSpPr>
            <p:spPr>
              <a:xfrm>
                <a:off x="1826546" y="1958554"/>
                <a:ext cx="120247" cy="120391"/>
              </a:xfrm>
              <a:custGeom>
                <a:avLst/>
                <a:gdLst>
                  <a:gd name="connsiteX0" fmla="*/ 67498 w 120247"/>
                  <a:gd name="connsiteY0" fmla="*/ 119858 h 120391"/>
                  <a:gd name="connsiteX1" fmla="*/ 119858 w 120247"/>
                  <a:gd name="connsiteY1" fmla="*/ 52749 h 120391"/>
                  <a:gd name="connsiteX2" fmla="*/ 52749 w 120247"/>
                  <a:gd name="connsiteY2" fmla="*/ 390 h 120391"/>
                  <a:gd name="connsiteX3" fmla="*/ 390 w 120247"/>
                  <a:gd name="connsiteY3" fmla="*/ 67498 h 120391"/>
                  <a:gd name="connsiteX4" fmla="*/ 67498 w 120247"/>
                  <a:gd name="connsiteY4" fmla="*/ 119858 h 120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47" h="120391">
                    <a:moveTo>
                      <a:pt x="67498" y="119858"/>
                    </a:moveTo>
                    <a:cubicBezTo>
                      <a:pt x="100684" y="115433"/>
                      <a:pt x="123545" y="85935"/>
                      <a:pt x="119858" y="52749"/>
                    </a:cubicBezTo>
                    <a:cubicBezTo>
                      <a:pt x="115433" y="19564"/>
                      <a:pt x="85935" y="-3298"/>
                      <a:pt x="52749" y="390"/>
                    </a:cubicBezTo>
                    <a:cubicBezTo>
                      <a:pt x="19564" y="4077"/>
                      <a:pt x="-3298" y="35050"/>
                      <a:pt x="390" y="67498"/>
                    </a:cubicBezTo>
                    <a:cubicBezTo>
                      <a:pt x="4814" y="100684"/>
                      <a:pt x="35050" y="124283"/>
                      <a:pt x="67498" y="119858"/>
                    </a:cubicBezTo>
                    <a:close/>
                  </a:path>
                </a:pathLst>
              </a:cu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13" name="Graphic 150">
                <a:extLst>
                  <a:ext uri="{FF2B5EF4-FFF2-40B4-BE49-F238E27FC236}">
                    <a16:creationId xmlns:a16="http://schemas.microsoft.com/office/drawing/2014/main" id="{DD3BD534-C7FF-80FD-5F93-314E27A28693}"/>
                  </a:ext>
                </a:extLst>
              </p:cNvPr>
              <p:cNvSpPr/>
              <p:nvPr/>
            </p:nvSpPr>
            <p:spPr>
              <a:xfrm>
                <a:off x="1771626" y="2096042"/>
                <a:ext cx="227874" cy="157884"/>
              </a:xfrm>
              <a:custGeom>
                <a:avLst/>
                <a:gdLst>
                  <a:gd name="connsiteX0" fmla="*/ 227875 w 227874"/>
                  <a:gd name="connsiteY0" fmla="*/ 115849 h 157884"/>
                  <a:gd name="connsiteX1" fmla="*/ 227875 w 227874"/>
                  <a:gd name="connsiteY1" fmla="*/ 132073 h 157884"/>
                  <a:gd name="connsiteX2" fmla="*/ 202064 w 227874"/>
                  <a:gd name="connsiteY2" fmla="*/ 157884 h 157884"/>
                  <a:gd name="connsiteX3" fmla="*/ 25811 w 227874"/>
                  <a:gd name="connsiteY3" fmla="*/ 157884 h 157884"/>
                  <a:gd name="connsiteX4" fmla="*/ 0 w 227874"/>
                  <a:gd name="connsiteY4" fmla="*/ 132073 h 157884"/>
                  <a:gd name="connsiteX5" fmla="*/ 737 w 227874"/>
                  <a:gd name="connsiteY5" fmla="*/ 113637 h 157884"/>
                  <a:gd name="connsiteX6" fmla="*/ 117993 w 227874"/>
                  <a:gd name="connsiteY6" fmla="*/ 69 h 157884"/>
                  <a:gd name="connsiteX7" fmla="*/ 227875 w 227874"/>
                  <a:gd name="connsiteY7" fmla="*/ 115849 h 157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874" h="157884">
                    <a:moveTo>
                      <a:pt x="227875" y="115849"/>
                    </a:moveTo>
                    <a:lnTo>
                      <a:pt x="227875" y="132073"/>
                    </a:lnTo>
                    <a:cubicBezTo>
                      <a:pt x="227875" y="146085"/>
                      <a:pt x="216813" y="157147"/>
                      <a:pt x="202064" y="157884"/>
                    </a:cubicBezTo>
                    <a:lnTo>
                      <a:pt x="25811" y="157884"/>
                    </a:lnTo>
                    <a:cubicBezTo>
                      <a:pt x="11799" y="157884"/>
                      <a:pt x="737" y="146823"/>
                      <a:pt x="0" y="132073"/>
                    </a:cubicBezTo>
                    <a:lnTo>
                      <a:pt x="737" y="113637"/>
                    </a:lnTo>
                    <a:cubicBezTo>
                      <a:pt x="737" y="49478"/>
                      <a:pt x="53834" y="-2144"/>
                      <a:pt x="117993" y="69"/>
                    </a:cubicBezTo>
                    <a:cubicBezTo>
                      <a:pt x="179940" y="1543"/>
                      <a:pt x="227875" y="54640"/>
                      <a:pt x="227875" y="115849"/>
                    </a:cubicBezTo>
                    <a:close/>
                  </a:path>
                </a:pathLst>
              </a:cu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grpSp>
        <p:grpSp>
          <p:nvGrpSpPr>
            <p:cNvPr id="9" name="Group 8">
              <a:extLst>
                <a:ext uri="{FF2B5EF4-FFF2-40B4-BE49-F238E27FC236}">
                  <a16:creationId xmlns:a16="http://schemas.microsoft.com/office/drawing/2014/main" id="{54CBEA24-E680-D4C8-B74A-24FA85D2114C}"/>
                </a:ext>
              </a:extLst>
            </p:cNvPr>
            <p:cNvGrpSpPr/>
            <p:nvPr/>
          </p:nvGrpSpPr>
          <p:grpSpPr>
            <a:xfrm>
              <a:off x="7736772" y="3053138"/>
              <a:ext cx="191246" cy="247894"/>
              <a:chOff x="1771626" y="1958554"/>
              <a:chExt cx="227874" cy="295372"/>
            </a:xfrm>
            <a:solidFill>
              <a:srgbClr val="5EC3EF"/>
            </a:solidFill>
          </p:grpSpPr>
          <p:sp>
            <p:nvSpPr>
              <p:cNvPr id="10" name="Graphic 150">
                <a:extLst>
                  <a:ext uri="{FF2B5EF4-FFF2-40B4-BE49-F238E27FC236}">
                    <a16:creationId xmlns:a16="http://schemas.microsoft.com/office/drawing/2014/main" id="{9029DC42-A001-A9F5-4753-7E3074067515}"/>
                  </a:ext>
                </a:extLst>
              </p:cNvPr>
              <p:cNvSpPr/>
              <p:nvPr/>
            </p:nvSpPr>
            <p:spPr>
              <a:xfrm>
                <a:off x="1826546" y="1958554"/>
                <a:ext cx="120247" cy="120391"/>
              </a:xfrm>
              <a:custGeom>
                <a:avLst/>
                <a:gdLst>
                  <a:gd name="connsiteX0" fmla="*/ 67498 w 120247"/>
                  <a:gd name="connsiteY0" fmla="*/ 119858 h 120391"/>
                  <a:gd name="connsiteX1" fmla="*/ 119858 w 120247"/>
                  <a:gd name="connsiteY1" fmla="*/ 52749 h 120391"/>
                  <a:gd name="connsiteX2" fmla="*/ 52749 w 120247"/>
                  <a:gd name="connsiteY2" fmla="*/ 390 h 120391"/>
                  <a:gd name="connsiteX3" fmla="*/ 390 w 120247"/>
                  <a:gd name="connsiteY3" fmla="*/ 67498 h 120391"/>
                  <a:gd name="connsiteX4" fmla="*/ 67498 w 120247"/>
                  <a:gd name="connsiteY4" fmla="*/ 119858 h 120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47" h="120391">
                    <a:moveTo>
                      <a:pt x="67498" y="119858"/>
                    </a:moveTo>
                    <a:cubicBezTo>
                      <a:pt x="100684" y="115433"/>
                      <a:pt x="123545" y="85935"/>
                      <a:pt x="119858" y="52749"/>
                    </a:cubicBezTo>
                    <a:cubicBezTo>
                      <a:pt x="115433" y="19564"/>
                      <a:pt x="85935" y="-3298"/>
                      <a:pt x="52749" y="390"/>
                    </a:cubicBezTo>
                    <a:cubicBezTo>
                      <a:pt x="19564" y="4077"/>
                      <a:pt x="-3298" y="35050"/>
                      <a:pt x="390" y="67498"/>
                    </a:cubicBezTo>
                    <a:cubicBezTo>
                      <a:pt x="4814" y="100684"/>
                      <a:pt x="35050" y="124283"/>
                      <a:pt x="67498" y="119858"/>
                    </a:cubicBezTo>
                    <a:close/>
                  </a:path>
                </a:pathLst>
              </a:custGeom>
              <a:solidFill>
                <a:srgbClr val="C8C6C4"/>
              </a:solidFill>
              <a:ln w="63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1" name="Graphic 150">
                <a:extLst>
                  <a:ext uri="{FF2B5EF4-FFF2-40B4-BE49-F238E27FC236}">
                    <a16:creationId xmlns:a16="http://schemas.microsoft.com/office/drawing/2014/main" id="{387AB0E3-81ED-1E5A-8FF8-BF17589CE04F}"/>
                  </a:ext>
                </a:extLst>
              </p:cNvPr>
              <p:cNvSpPr/>
              <p:nvPr/>
            </p:nvSpPr>
            <p:spPr>
              <a:xfrm>
                <a:off x="1771626" y="2096042"/>
                <a:ext cx="227874" cy="157884"/>
              </a:xfrm>
              <a:custGeom>
                <a:avLst/>
                <a:gdLst>
                  <a:gd name="connsiteX0" fmla="*/ 227875 w 227874"/>
                  <a:gd name="connsiteY0" fmla="*/ 115849 h 157884"/>
                  <a:gd name="connsiteX1" fmla="*/ 227875 w 227874"/>
                  <a:gd name="connsiteY1" fmla="*/ 132073 h 157884"/>
                  <a:gd name="connsiteX2" fmla="*/ 202064 w 227874"/>
                  <a:gd name="connsiteY2" fmla="*/ 157884 h 157884"/>
                  <a:gd name="connsiteX3" fmla="*/ 25811 w 227874"/>
                  <a:gd name="connsiteY3" fmla="*/ 157884 h 157884"/>
                  <a:gd name="connsiteX4" fmla="*/ 0 w 227874"/>
                  <a:gd name="connsiteY4" fmla="*/ 132073 h 157884"/>
                  <a:gd name="connsiteX5" fmla="*/ 737 w 227874"/>
                  <a:gd name="connsiteY5" fmla="*/ 113637 h 157884"/>
                  <a:gd name="connsiteX6" fmla="*/ 117993 w 227874"/>
                  <a:gd name="connsiteY6" fmla="*/ 69 h 157884"/>
                  <a:gd name="connsiteX7" fmla="*/ 227875 w 227874"/>
                  <a:gd name="connsiteY7" fmla="*/ 115849 h 157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874" h="157884">
                    <a:moveTo>
                      <a:pt x="227875" y="115849"/>
                    </a:moveTo>
                    <a:lnTo>
                      <a:pt x="227875" y="132073"/>
                    </a:lnTo>
                    <a:cubicBezTo>
                      <a:pt x="227875" y="146085"/>
                      <a:pt x="216813" y="157147"/>
                      <a:pt x="202064" y="157884"/>
                    </a:cubicBezTo>
                    <a:lnTo>
                      <a:pt x="25811" y="157884"/>
                    </a:lnTo>
                    <a:cubicBezTo>
                      <a:pt x="11799" y="157884"/>
                      <a:pt x="737" y="146823"/>
                      <a:pt x="0" y="132073"/>
                    </a:cubicBezTo>
                    <a:lnTo>
                      <a:pt x="737" y="113637"/>
                    </a:lnTo>
                    <a:cubicBezTo>
                      <a:pt x="737" y="49478"/>
                      <a:pt x="53834" y="-2144"/>
                      <a:pt x="117993" y="69"/>
                    </a:cubicBezTo>
                    <a:cubicBezTo>
                      <a:pt x="179940" y="1543"/>
                      <a:pt x="227875" y="54640"/>
                      <a:pt x="227875" y="115849"/>
                    </a:cubicBezTo>
                    <a:close/>
                  </a:path>
                </a:pathLst>
              </a:custGeom>
              <a:solidFill>
                <a:srgbClr val="C8C6C4"/>
              </a:solidFill>
              <a:ln w="63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38119318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9" grpId="0"/>
      <p:bldP spid="19" grpId="0"/>
      <p:bldP spid="27" grpId="0"/>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31" name="Picture 2830">
            <a:extLst>
              <a:ext uri="{FF2B5EF4-FFF2-40B4-BE49-F238E27FC236}">
                <a16:creationId xmlns:a16="http://schemas.microsoft.com/office/drawing/2014/main" id="{E03F4222-9645-5063-D981-CC0FB649B1D6}"/>
              </a:ext>
            </a:extLst>
          </p:cNvPr>
          <p:cNvPicPr>
            <a:picLocks noChangeAspect="1"/>
          </p:cNvPicPr>
          <p:nvPr/>
        </p:nvPicPr>
        <p:blipFill>
          <a:blip r:embed="rId3"/>
          <a:stretch>
            <a:fillRect/>
          </a:stretch>
        </p:blipFill>
        <p:spPr>
          <a:xfrm>
            <a:off x="505483" y="969027"/>
            <a:ext cx="11181033" cy="5468586"/>
          </a:xfrm>
          <a:prstGeom prst="rect">
            <a:avLst/>
          </a:prstGeom>
        </p:spPr>
      </p:pic>
      <p:sp>
        <p:nvSpPr>
          <p:cNvPr id="2832" name="Title 1">
            <a:extLst>
              <a:ext uri="{FF2B5EF4-FFF2-40B4-BE49-F238E27FC236}">
                <a16:creationId xmlns:a16="http://schemas.microsoft.com/office/drawing/2014/main" id="{4CF4D416-8D4D-DACF-453F-3935E1BB878F}"/>
              </a:ext>
            </a:extLst>
          </p:cNvPr>
          <p:cNvSpPr txBox="1">
            <a:spLocks/>
          </p:cNvSpPr>
          <p:nvPr/>
        </p:nvSpPr>
        <p:spPr>
          <a:xfrm>
            <a:off x="0" y="198438"/>
            <a:ext cx="11064875" cy="723900"/>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The Fabric Data Science experience</a:t>
            </a:r>
          </a:p>
        </p:txBody>
      </p:sp>
    </p:spTree>
    <p:extLst>
      <p:ext uri="{BB962C8B-B14F-4D97-AF65-F5344CB8AC3E}">
        <p14:creationId xmlns:p14="http://schemas.microsoft.com/office/powerpoint/2010/main" val="28309976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7F2B1C-F39E-05B6-9978-CA194B0CCAAE}"/>
              </a:ext>
            </a:extLst>
          </p:cNvPr>
          <p:cNvSpPr>
            <a:spLocks noGrp="1"/>
          </p:cNvSpPr>
          <p:nvPr>
            <p:ph type="title"/>
          </p:nvPr>
        </p:nvSpPr>
        <p:spPr/>
        <p:txBody>
          <a:bodyPr/>
          <a:lstStyle/>
          <a:p>
            <a:r>
              <a:rPr lang="en-US" dirty="0"/>
              <a:t>Exercise 4</a:t>
            </a:r>
          </a:p>
        </p:txBody>
      </p:sp>
      <p:sp>
        <p:nvSpPr>
          <p:cNvPr id="7" name="Subtitle 2">
            <a:extLst>
              <a:ext uri="{FF2B5EF4-FFF2-40B4-BE49-F238E27FC236}">
                <a16:creationId xmlns:a16="http://schemas.microsoft.com/office/drawing/2014/main" id="{EF53B720-31E0-6509-566B-5F2E1DDA5393}"/>
              </a:ext>
            </a:extLst>
          </p:cNvPr>
          <p:cNvSpPr txBox="1">
            <a:spLocks/>
          </p:cNvSpPr>
          <p:nvPr/>
        </p:nvSpPr>
        <p:spPr>
          <a:xfrm>
            <a:off x="624058" y="1644012"/>
            <a:ext cx="10793413" cy="59983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Serve and consume data using Power BI and Data Science</a:t>
            </a:r>
          </a:p>
        </p:txBody>
      </p:sp>
      <p:pic>
        <p:nvPicPr>
          <p:cNvPr id="3" name="Picture 2">
            <a:extLst>
              <a:ext uri="{FF2B5EF4-FFF2-40B4-BE49-F238E27FC236}">
                <a16:creationId xmlns:a16="http://schemas.microsoft.com/office/drawing/2014/main" id="{5573187B-362E-4E65-C681-641C88E4F89F}"/>
              </a:ext>
            </a:extLst>
          </p:cNvPr>
          <p:cNvPicPr>
            <a:picLocks noChangeAspect="1"/>
          </p:cNvPicPr>
          <p:nvPr/>
        </p:nvPicPr>
        <p:blipFill>
          <a:blip r:embed="rId2"/>
          <a:stretch>
            <a:fillRect/>
          </a:stretch>
        </p:blipFill>
        <p:spPr>
          <a:xfrm>
            <a:off x="2283949" y="2089052"/>
            <a:ext cx="7013179" cy="3879165"/>
          </a:xfrm>
          <a:prstGeom prst="rect">
            <a:avLst/>
          </a:prstGeom>
        </p:spPr>
      </p:pic>
    </p:spTree>
    <p:extLst>
      <p:ext uri="{BB962C8B-B14F-4D97-AF65-F5344CB8AC3E}">
        <p14:creationId xmlns:p14="http://schemas.microsoft.com/office/powerpoint/2010/main" val="9749556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E91EA5-153C-8F72-92CE-9EFF1670010F}"/>
              </a:ext>
            </a:extLst>
          </p:cNvPr>
          <p:cNvSpPr>
            <a:spLocks noGrp="1"/>
          </p:cNvSpPr>
          <p:nvPr>
            <p:ph type="body" sz="quarter" idx="10"/>
          </p:nvPr>
        </p:nvSpPr>
        <p:spPr>
          <a:xfrm>
            <a:off x="737939" y="2402011"/>
            <a:ext cx="7263062" cy="1659007"/>
          </a:xfrm>
        </p:spPr>
        <p:txBody>
          <a:bodyPr/>
          <a:lstStyle/>
          <a:p>
            <a:r>
              <a:rPr lang="en-US" dirty="0">
                <a:latin typeface="Arial" panose="020B0604020202020204" pitchFamily="34" charset="0"/>
                <a:cs typeface="Arial" panose="020B0604020202020204" pitchFamily="34" charset="0"/>
              </a:rPr>
              <a:t>Break (up to 3:05 PM)</a:t>
            </a:r>
          </a:p>
        </p:txBody>
      </p:sp>
      <p:sp>
        <p:nvSpPr>
          <p:cNvPr id="8" name="TextBox 7">
            <a:extLst>
              <a:ext uri="{FF2B5EF4-FFF2-40B4-BE49-F238E27FC236}">
                <a16:creationId xmlns:a16="http://schemas.microsoft.com/office/drawing/2014/main" id="{C9247B38-6100-6395-E6E8-EE4F29FC3B2C}"/>
              </a:ext>
            </a:extLst>
          </p:cNvPr>
          <p:cNvSpPr txBox="1"/>
          <p:nvPr/>
        </p:nvSpPr>
        <p:spPr>
          <a:xfrm>
            <a:off x="806958" y="3414687"/>
            <a:ext cx="609447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Grab a coffee, stretch your legs, and get ready for the upcoming challenges!</a:t>
            </a:r>
          </a:p>
        </p:txBody>
      </p:sp>
    </p:spTree>
    <p:extLst>
      <p:ext uri="{BB962C8B-B14F-4D97-AF65-F5344CB8AC3E}">
        <p14:creationId xmlns:p14="http://schemas.microsoft.com/office/powerpoint/2010/main" val="2732425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170A0-7FF2-86B5-A747-349AA958A24E}"/>
              </a:ext>
            </a:extLst>
          </p:cNvPr>
          <p:cNvSpPr>
            <a:spLocks noGrp="1"/>
          </p:cNvSpPr>
          <p:nvPr>
            <p:ph type="title"/>
          </p:nvPr>
        </p:nvSpPr>
        <p:spPr/>
        <p:txBody>
          <a:bodyPr/>
          <a:lstStyle/>
          <a:p>
            <a:r>
              <a:rPr lang="en-US" dirty="0"/>
              <a:t>Instructors</a:t>
            </a:r>
          </a:p>
        </p:txBody>
      </p:sp>
      <p:sp>
        <p:nvSpPr>
          <p:cNvPr id="13" name="Text Placeholder 7">
            <a:extLst>
              <a:ext uri="{FF2B5EF4-FFF2-40B4-BE49-F238E27FC236}">
                <a16:creationId xmlns:a16="http://schemas.microsoft.com/office/drawing/2014/main" id="{A981711B-6210-3321-43F2-FEDA8586889A}"/>
              </a:ext>
            </a:extLst>
          </p:cNvPr>
          <p:cNvSpPr txBox="1">
            <a:spLocks/>
          </p:cNvSpPr>
          <p:nvPr/>
        </p:nvSpPr>
        <p:spPr>
          <a:xfrm>
            <a:off x="563562" y="5059363"/>
            <a:ext cx="3494087" cy="1087477"/>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dirty="0">
                <a:ea typeface="+mn-lt"/>
                <a:cs typeface="+mn-lt"/>
              </a:rPr>
              <a:t>Abid Nazir Guroo </a:t>
            </a:r>
            <a:endParaRPr lang="en-US" sz="2000" dirty="0">
              <a:ea typeface="+mn-lt"/>
            </a:endParaRPr>
          </a:p>
          <a:p>
            <a:r>
              <a:rPr lang="en-US" sz="2000" dirty="0">
                <a:ea typeface="+mn-lt"/>
                <a:cs typeface="+mn-lt"/>
              </a:rPr>
              <a:t>Senior Product Manager,</a:t>
            </a:r>
          </a:p>
          <a:p>
            <a:r>
              <a:rPr lang="en-US" sz="2000" dirty="0">
                <a:ea typeface="+mn-lt"/>
                <a:cs typeface="+mn-lt"/>
              </a:rPr>
              <a:t>Customer Advisory Team </a:t>
            </a:r>
            <a:endParaRPr lang="en-US" sz="2000" dirty="0"/>
          </a:p>
        </p:txBody>
      </p:sp>
      <p:sp>
        <p:nvSpPr>
          <p:cNvPr id="14" name="Text Placeholder 9">
            <a:extLst>
              <a:ext uri="{FF2B5EF4-FFF2-40B4-BE49-F238E27FC236}">
                <a16:creationId xmlns:a16="http://schemas.microsoft.com/office/drawing/2014/main" id="{99B82E13-68A3-232C-BEE7-1B945DCDB699}"/>
              </a:ext>
            </a:extLst>
          </p:cNvPr>
          <p:cNvSpPr txBox="1">
            <a:spLocks/>
          </p:cNvSpPr>
          <p:nvPr/>
        </p:nvSpPr>
        <p:spPr>
          <a:xfrm>
            <a:off x="4474338" y="5059363"/>
            <a:ext cx="3468132" cy="112077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dirty="0">
                <a:ea typeface="+mn-lt"/>
                <a:cs typeface="+mn-lt"/>
              </a:rPr>
              <a:t>Arshad Ali</a:t>
            </a:r>
            <a:endParaRPr lang="en-US" sz="2000" dirty="0"/>
          </a:p>
          <a:p>
            <a:r>
              <a:rPr lang="en-US" sz="2000" dirty="0">
                <a:ea typeface="+mn-lt"/>
                <a:cs typeface="+mn-lt"/>
              </a:rPr>
              <a:t>Principal Product Manager,</a:t>
            </a:r>
          </a:p>
          <a:p>
            <a:r>
              <a:rPr lang="en-US" sz="2000" dirty="0"/>
              <a:t>Fabric DE&amp;DS Product Group</a:t>
            </a:r>
          </a:p>
        </p:txBody>
      </p:sp>
      <p:sp>
        <p:nvSpPr>
          <p:cNvPr id="15" name="Text Placeholder 10">
            <a:extLst>
              <a:ext uri="{FF2B5EF4-FFF2-40B4-BE49-F238E27FC236}">
                <a16:creationId xmlns:a16="http://schemas.microsoft.com/office/drawing/2014/main" id="{B770AAA6-9303-B7DF-157E-8B6D69867D1C}"/>
              </a:ext>
            </a:extLst>
          </p:cNvPr>
          <p:cNvSpPr txBox="1">
            <a:spLocks/>
          </p:cNvSpPr>
          <p:nvPr/>
        </p:nvSpPr>
        <p:spPr>
          <a:xfrm>
            <a:off x="8144000" y="5059363"/>
            <a:ext cx="3485224" cy="112077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dirty="0">
                <a:ea typeface="+mn-lt"/>
                <a:cs typeface="+mn-lt"/>
              </a:rPr>
              <a:t>Venk Titte </a:t>
            </a:r>
          </a:p>
          <a:p>
            <a:r>
              <a:rPr lang="en-US" sz="2000" dirty="0">
                <a:ea typeface="+mn-lt"/>
                <a:cs typeface="+mn-lt"/>
              </a:rPr>
              <a:t>Principal Product Manager,</a:t>
            </a:r>
          </a:p>
          <a:p>
            <a:r>
              <a:rPr lang="en-US" sz="2000" dirty="0">
                <a:ea typeface="+mn-lt"/>
                <a:cs typeface="+mn-lt"/>
              </a:rPr>
              <a:t>Customer Advisory Team</a:t>
            </a:r>
            <a:endParaRPr lang="en-US" sz="2000" dirty="0">
              <a:ea typeface="+mn-lt"/>
            </a:endParaRPr>
          </a:p>
        </p:txBody>
      </p:sp>
      <p:sp>
        <p:nvSpPr>
          <p:cNvPr id="16" name="TextBox 15">
            <a:extLst>
              <a:ext uri="{FF2B5EF4-FFF2-40B4-BE49-F238E27FC236}">
                <a16:creationId xmlns:a16="http://schemas.microsoft.com/office/drawing/2014/main" id="{261469B3-0428-9E9D-5AF9-981C2E9B5569}"/>
              </a:ext>
            </a:extLst>
          </p:cNvPr>
          <p:cNvSpPr txBox="1"/>
          <p:nvPr/>
        </p:nvSpPr>
        <p:spPr>
          <a:xfrm>
            <a:off x="4939284" y="4800600"/>
            <a:ext cx="2313432" cy="1468438"/>
          </a:xfrm>
          <a:prstGeom prst="rect">
            <a:avLst/>
          </a:prstGeom>
        </p:spPr>
        <p:txBody>
          <a:bodyPr vert="horz" wrap="square" lIns="0" tIns="0" rIns="0" bIns="0" rtlCol="0" anchor="t">
            <a:normAutofit/>
          </a:bodyPr>
          <a:lstStyle/>
          <a:p>
            <a:pPr algn="ctr" defTabSz="932742">
              <a:spcAft>
                <a:spcPts val="600"/>
              </a:spcAft>
              <a:buSzPct val="90000"/>
            </a:pPr>
            <a:endParaRPr lang="en-US">
              <a:cs typeface="Segoe Sans Text"/>
            </a:endParaRPr>
          </a:p>
        </p:txBody>
      </p:sp>
      <p:pic>
        <p:nvPicPr>
          <p:cNvPr id="17" name="Picture Placeholder 4" descr="A person wearing glasses and a black shirt&#10;&#10;Description automatically generated">
            <a:extLst>
              <a:ext uri="{FF2B5EF4-FFF2-40B4-BE49-F238E27FC236}">
                <a16:creationId xmlns:a16="http://schemas.microsoft.com/office/drawing/2014/main" id="{F9AE6B01-B09E-82D7-0296-52208B45DECB}"/>
              </a:ext>
            </a:extLst>
          </p:cNvPr>
          <p:cNvPicPr>
            <a:picLocks noChangeAspect="1"/>
          </p:cNvPicPr>
          <p:nvPr/>
        </p:nvPicPr>
        <p:blipFill>
          <a:blip r:embed="rId3">
            <a:extLst>
              <a:ext uri="{28A0092B-C50C-407E-A947-70E740481C1C}">
                <a14:useLocalDpi xmlns:a14="http://schemas.microsoft.com/office/drawing/2010/main" val="0"/>
              </a:ext>
            </a:extLst>
          </a:blip>
          <a:srcRect t="273" b="273"/>
          <a:stretch>
            <a:fillRect/>
          </a:stretch>
        </p:blipFill>
        <p:spPr>
          <a:xfrm>
            <a:off x="563563" y="1447800"/>
            <a:ext cx="3494088" cy="3475038"/>
          </a:xfrm>
          <a:prstGeom prst="rect">
            <a:avLst/>
          </a:prstGeom>
        </p:spPr>
      </p:pic>
      <p:pic>
        <p:nvPicPr>
          <p:cNvPr id="18" name="Picture 6">
            <a:extLst>
              <a:ext uri="{FF2B5EF4-FFF2-40B4-BE49-F238E27FC236}">
                <a16:creationId xmlns:a16="http://schemas.microsoft.com/office/drawing/2014/main" id="{022C0DD6-164F-E8CD-42E1-86D4F5BC0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14" b="114"/>
          <a:stretch>
            <a:fillRect/>
          </a:stretch>
        </p:blipFill>
        <p:spPr bwMode="auto">
          <a:xfrm>
            <a:off x="8145641" y="1447800"/>
            <a:ext cx="3482479" cy="347503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A person wearing glasses and a sweater&#10;&#10;Description automatically generated">
            <a:extLst>
              <a:ext uri="{FF2B5EF4-FFF2-40B4-BE49-F238E27FC236}">
                <a16:creationId xmlns:a16="http://schemas.microsoft.com/office/drawing/2014/main" id="{B67DCBED-D494-074D-6A6A-515F8C7FA9E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21336" y="1447800"/>
            <a:ext cx="3121352" cy="3474201"/>
          </a:xfrm>
          <a:prstGeom prst="rect">
            <a:avLst/>
          </a:prstGeom>
        </p:spPr>
      </p:pic>
    </p:spTree>
    <p:extLst>
      <p:ext uri="{BB962C8B-B14F-4D97-AF65-F5344CB8AC3E}">
        <p14:creationId xmlns:p14="http://schemas.microsoft.com/office/powerpoint/2010/main" val="13655004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E91EA5-153C-8F72-92CE-9EFF1670010F}"/>
              </a:ext>
            </a:extLst>
          </p:cNvPr>
          <p:cNvSpPr>
            <a:spLocks noGrp="1"/>
          </p:cNvSpPr>
          <p:nvPr>
            <p:ph type="body" sz="quarter" idx="10"/>
          </p:nvPr>
        </p:nvSpPr>
        <p:spPr>
          <a:xfrm>
            <a:off x="737939" y="2402011"/>
            <a:ext cx="7263062" cy="1659007"/>
          </a:xfrm>
        </p:spPr>
        <p:txBody>
          <a:bodyPr/>
          <a:lstStyle/>
          <a:p>
            <a:r>
              <a:rPr lang="en-US" dirty="0">
                <a:latin typeface="Arial" panose="020B0604020202020204" pitchFamily="34" charset="0"/>
                <a:cs typeface="Arial" panose="020B0604020202020204" pitchFamily="34" charset="0"/>
              </a:rPr>
              <a:t>Exercise 5</a:t>
            </a:r>
          </a:p>
        </p:txBody>
      </p:sp>
      <p:sp>
        <p:nvSpPr>
          <p:cNvPr id="8" name="TextBox 7">
            <a:extLst>
              <a:ext uri="{FF2B5EF4-FFF2-40B4-BE49-F238E27FC236}">
                <a16:creationId xmlns:a16="http://schemas.microsoft.com/office/drawing/2014/main" id="{C9247B38-6100-6395-E6E8-EE4F29FC3B2C}"/>
              </a:ext>
            </a:extLst>
          </p:cNvPr>
          <p:cNvSpPr txBox="1"/>
          <p:nvPr/>
        </p:nvSpPr>
        <p:spPr>
          <a:xfrm>
            <a:off x="806958" y="3414687"/>
            <a:ext cx="609447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Latest Fabric Features (DE side)</a:t>
            </a:r>
          </a:p>
        </p:txBody>
      </p:sp>
    </p:spTree>
    <p:extLst>
      <p:ext uri="{BB962C8B-B14F-4D97-AF65-F5344CB8AC3E}">
        <p14:creationId xmlns:p14="http://schemas.microsoft.com/office/powerpoint/2010/main" val="21254925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E91EA5-153C-8F72-92CE-9EFF1670010F}"/>
              </a:ext>
            </a:extLst>
          </p:cNvPr>
          <p:cNvSpPr>
            <a:spLocks noGrp="1"/>
          </p:cNvSpPr>
          <p:nvPr>
            <p:ph type="body" sz="quarter" idx="10"/>
          </p:nvPr>
        </p:nvSpPr>
        <p:spPr>
          <a:xfrm>
            <a:off x="737939" y="2402011"/>
            <a:ext cx="7263062" cy="1659007"/>
          </a:xfrm>
        </p:spPr>
        <p:txBody>
          <a:bodyPr/>
          <a:lstStyle/>
          <a:p>
            <a:r>
              <a:rPr lang="en-US" dirty="0">
                <a:latin typeface="Arial" panose="020B0604020202020204" pitchFamily="34" charset="0"/>
                <a:cs typeface="Arial" panose="020B0604020202020204" pitchFamily="34" charset="0"/>
              </a:rPr>
              <a:t>Workshop Recap</a:t>
            </a:r>
          </a:p>
        </p:txBody>
      </p:sp>
    </p:spTree>
    <p:extLst>
      <p:ext uri="{BB962C8B-B14F-4D97-AF65-F5344CB8AC3E}">
        <p14:creationId xmlns:p14="http://schemas.microsoft.com/office/powerpoint/2010/main" val="13430842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22305A8A-860A-2877-249A-1F4F44209BE4}"/>
              </a:ext>
            </a:extLst>
          </p:cNvPr>
          <p:cNvSpPr/>
          <p:nvPr/>
        </p:nvSpPr>
        <p:spPr>
          <a:xfrm>
            <a:off x="5966409" y="802313"/>
            <a:ext cx="862433" cy="862433"/>
          </a:xfrm>
          <a:prstGeom prst="ellipse">
            <a:avLst/>
          </a:prstGeom>
          <a:gradFill flip="none" rotWithShape="1">
            <a:gsLst>
              <a:gs pos="71000">
                <a:srgbClr val="77B89D"/>
              </a:gs>
              <a:gs pos="39000">
                <a:srgbClr val="117865"/>
              </a:gs>
              <a:gs pos="100000">
                <a:schemeClr val="accent1">
                  <a:lumMod val="30000"/>
                  <a:lumOff val="7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 name="Text Placeholder 14">
            <a:extLst>
              <a:ext uri="{FF2B5EF4-FFF2-40B4-BE49-F238E27FC236}">
                <a16:creationId xmlns:a16="http://schemas.microsoft.com/office/drawing/2014/main" id="{8A5D419D-E215-A8C1-3AA6-2270BF43DCB1}"/>
              </a:ext>
            </a:extLst>
          </p:cNvPr>
          <p:cNvSpPr txBox="1">
            <a:spLocks/>
          </p:cNvSpPr>
          <p:nvPr/>
        </p:nvSpPr>
        <p:spPr>
          <a:xfrm>
            <a:off x="7021012" y="3546306"/>
            <a:ext cx="4261713" cy="852541"/>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a:ln>
                  <a:noFill/>
                </a:ln>
                <a:solidFill>
                  <a:srgbClr val="117865"/>
                </a:solidFill>
                <a:effectLst/>
                <a:uLnTx/>
                <a:uFillTx/>
                <a:latin typeface="Segoe UI Semibold" panose="020B0702040204020203" pitchFamily="34" charset="0"/>
                <a:ea typeface="+mn-ea"/>
                <a:cs typeface="Segoe UI Semibold" panose="020B0702040204020203" pitchFamily="34" charset="0"/>
              </a:rPr>
              <a:t>aka.ms/SuperUsers</a:t>
            </a:r>
          </a:p>
          <a:p>
            <a:pPr marL="0" marR="0" lvl="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Spread your Fabric knowledge, insights, and best practices with others</a:t>
            </a:r>
          </a:p>
        </p:txBody>
      </p:sp>
      <p:sp>
        <p:nvSpPr>
          <p:cNvPr id="10" name="Text Placeholder 16">
            <a:extLst>
              <a:ext uri="{FF2B5EF4-FFF2-40B4-BE49-F238E27FC236}">
                <a16:creationId xmlns:a16="http://schemas.microsoft.com/office/drawing/2014/main" id="{7D9C4A5B-273B-C292-F263-CDA9C7A39A10}"/>
              </a:ext>
            </a:extLst>
          </p:cNvPr>
          <p:cNvSpPr txBox="1">
            <a:spLocks/>
          </p:cNvSpPr>
          <p:nvPr/>
        </p:nvSpPr>
        <p:spPr>
          <a:xfrm>
            <a:off x="7021012" y="4892739"/>
            <a:ext cx="4522063" cy="775597"/>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a:ln>
                  <a:noFill/>
                </a:ln>
                <a:solidFill>
                  <a:srgbClr val="117865"/>
                </a:solidFill>
                <a:effectLst/>
                <a:uLnTx/>
                <a:uFillTx/>
                <a:latin typeface="Segoe UI Semibold" panose="020B0702040204020203" pitchFamily="34" charset="0"/>
                <a:ea typeface="+mn-ea"/>
                <a:cs typeface="Segoe UI Semibold" panose="020B0702040204020203" pitchFamily="34" charset="0"/>
              </a:rPr>
              <a:t>aka.ms/MVP</a:t>
            </a:r>
            <a:br>
              <a:rPr kumimoji="0" lang="en-US" sz="2000" b="1" i="0" u="none" strike="noStrike" kern="1200" cap="none" spc="0" normalizeH="0" baseline="0" noProof="0">
                <a:ln>
                  <a:noFill/>
                </a:ln>
                <a:solidFill>
                  <a:srgbClr val="117865"/>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Technology experts that share their knowledge and passion with the community</a:t>
            </a:r>
          </a:p>
        </p:txBody>
      </p:sp>
      <p:sp>
        <p:nvSpPr>
          <p:cNvPr id="12" name="Text Placeholder 18">
            <a:extLst>
              <a:ext uri="{FF2B5EF4-FFF2-40B4-BE49-F238E27FC236}">
                <a16:creationId xmlns:a16="http://schemas.microsoft.com/office/drawing/2014/main" id="{35310332-16C0-12A2-245C-2013274BCF94}"/>
              </a:ext>
            </a:extLst>
          </p:cNvPr>
          <p:cNvSpPr txBox="1">
            <a:spLocks/>
          </p:cNvSpPr>
          <p:nvPr/>
        </p:nvSpPr>
        <p:spPr>
          <a:xfrm>
            <a:off x="7021013" y="781731"/>
            <a:ext cx="4439512" cy="917341"/>
          </a:xfrm>
          <a:prstGeom prst="rect">
            <a:avLst/>
          </a:prstGeom>
        </p:spPr>
        <p:txBody>
          <a:bodyPr lIns="0" tIns="0" rIns="0" bIns="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a:ln>
                  <a:noFill/>
                </a:ln>
                <a:solidFill>
                  <a:srgbClr val="117865"/>
                </a:solidFill>
                <a:effectLst/>
                <a:uLnTx/>
                <a:uFillTx/>
                <a:latin typeface="Segoe UI Semibold"/>
                <a:ea typeface="+mn-ea"/>
                <a:cs typeface="Segoe UI Semibold"/>
              </a:rPr>
              <a:t>aka.ms/FabricCommunity</a:t>
            </a:r>
            <a:br>
              <a:rPr kumimoji="0" lang="en-US" sz="20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solidFill>
                  <a:prstClr val="black"/>
                </a:solidFill>
                <a:effectLst/>
                <a:uLnTx/>
                <a:uFillTx/>
                <a:latin typeface="Segoe UI"/>
                <a:ea typeface="+mn-ea"/>
                <a:cs typeface="Segoe UI"/>
              </a:rPr>
              <a:t>Connect with community members, ask questions, and learn more about Fabric</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1" i="0" u="none" strike="noStrike" kern="1200" cap="none" spc="0" normalizeH="0" baseline="0" noProof="0">
              <a:ln>
                <a:noFill/>
              </a:ln>
              <a:solidFill>
                <a:srgbClr val="117865"/>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4" name="Text Placeholder 20">
            <a:extLst>
              <a:ext uri="{FF2B5EF4-FFF2-40B4-BE49-F238E27FC236}">
                <a16:creationId xmlns:a16="http://schemas.microsoft.com/office/drawing/2014/main" id="{E8F8720B-9B7D-803F-8588-5FF82570F31E}"/>
              </a:ext>
            </a:extLst>
          </p:cNvPr>
          <p:cNvSpPr txBox="1">
            <a:spLocks/>
          </p:cNvSpPr>
          <p:nvPr/>
        </p:nvSpPr>
        <p:spPr>
          <a:xfrm>
            <a:off x="7021013" y="2099221"/>
            <a:ext cx="4395062" cy="91734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a:ln>
                  <a:noFill/>
                </a:ln>
                <a:solidFill>
                  <a:srgbClr val="117865"/>
                </a:solidFill>
                <a:effectLst/>
                <a:uLnTx/>
                <a:uFillTx/>
                <a:latin typeface="Segoe UI Semibold" panose="020B0702040204020203" pitchFamily="34" charset="0"/>
                <a:ea typeface="+mn-ea"/>
                <a:cs typeface="Segoe UI Semibold" panose="020B0702040204020203" pitchFamily="34" charset="0"/>
              </a:rPr>
              <a:t>aka.ms/FabricUserGroups</a:t>
            </a:r>
          </a:p>
          <a:p>
            <a:pPr marL="0" marR="0" lvl="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Find a user group that matches your interests in your area or online</a:t>
            </a:r>
            <a:endParaRPr kumimoji="0" lang="en-US" sz="2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6" name="TextBox 15">
            <a:extLst>
              <a:ext uri="{FF2B5EF4-FFF2-40B4-BE49-F238E27FC236}">
                <a16:creationId xmlns:a16="http://schemas.microsoft.com/office/drawing/2014/main" id="{D048CD56-07AF-8CBB-598E-2B20ECFA7AFE}"/>
              </a:ext>
            </a:extLst>
          </p:cNvPr>
          <p:cNvSpPr txBox="1"/>
          <p:nvPr/>
        </p:nvSpPr>
        <p:spPr>
          <a:xfrm>
            <a:off x="557609" y="1193267"/>
            <a:ext cx="4653150" cy="255454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117865"/>
                </a:solidFill>
                <a:effectLst/>
                <a:uLnTx/>
                <a:uFillTx/>
                <a:latin typeface="Segoe UI Semibold" panose="020B0702040204020203" pitchFamily="34" charset="0"/>
                <a:ea typeface="+mn-ea"/>
                <a:cs typeface="Segoe UI Semibold" panose="020B0702040204020203" pitchFamily="34" charset="0"/>
              </a:rPr>
              <a:t>Get Involved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117865"/>
                </a:solidFill>
                <a:effectLst/>
                <a:uLnTx/>
                <a:uFillTx/>
                <a:latin typeface="Segoe UI Semibold" panose="020B0702040204020203" pitchFamily="34" charset="0"/>
                <a:ea typeface="+mn-ea"/>
                <a:cs typeface="Segoe UI Semibold" panose="020B0702040204020203" pitchFamily="34" charset="0"/>
              </a:rPr>
              <a:t>in the</a:t>
            </a:r>
            <a:br>
              <a:rPr kumimoji="0" lang="en-US" sz="4000" b="0" i="0" u="none" strike="noStrike" kern="1200" cap="none" spc="0" normalizeH="0" baseline="0" noProof="0">
                <a:ln>
                  <a:noFill/>
                </a:ln>
                <a:solidFill>
                  <a:srgbClr val="117865"/>
                </a:solidFill>
                <a:effectLst/>
                <a:uLnTx/>
                <a:uFillTx/>
                <a:latin typeface="Segoe UI Semibold" panose="020B0702040204020203" pitchFamily="34" charset="0"/>
                <a:ea typeface="+mn-ea"/>
                <a:cs typeface="Segoe UI Semibold" panose="020B0702040204020203" pitchFamily="34" charset="0"/>
              </a:rPr>
            </a:br>
            <a:r>
              <a:rPr kumimoji="0" lang="en-US" sz="4000" b="0" i="0" u="none" strike="noStrike" kern="1200" cap="none" spc="0" normalizeH="0" baseline="0" noProof="0">
                <a:ln>
                  <a:noFill/>
                </a:ln>
                <a:solidFill>
                  <a:srgbClr val="117865"/>
                </a:solidFill>
                <a:effectLst/>
                <a:uLnTx/>
                <a:uFillTx/>
                <a:latin typeface="Segoe UI Semibold" panose="020B0702040204020203" pitchFamily="34" charset="0"/>
                <a:ea typeface="+mn-ea"/>
                <a:cs typeface="Segoe UI Semibold" panose="020B0702040204020203" pitchFamily="34" charset="0"/>
              </a:rPr>
              <a:t>Fabric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117865"/>
                </a:solidFill>
                <a:effectLst/>
                <a:uLnTx/>
                <a:uFillTx/>
                <a:latin typeface="Segoe UI Semibold" panose="020B0702040204020203" pitchFamily="34" charset="0"/>
                <a:ea typeface="+mn-ea"/>
                <a:cs typeface="Segoe UI Semibold" panose="020B0702040204020203" pitchFamily="34" charset="0"/>
              </a:rPr>
              <a:t>Community</a:t>
            </a:r>
          </a:p>
        </p:txBody>
      </p:sp>
      <p:sp>
        <p:nvSpPr>
          <p:cNvPr id="18" name="Oval 17">
            <a:extLst>
              <a:ext uri="{FF2B5EF4-FFF2-40B4-BE49-F238E27FC236}">
                <a16:creationId xmlns:a16="http://schemas.microsoft.com/office/drawing/2014/main" id="{B311ED11-8C50-106C-C591-0BFF595421C8}"/>
              </a:ext>
            </a:extLst>
          </p:cNvPr>
          <p:cNvSpPr/>
          <p:nvPr/>
        </p:nvSpPr>
        <p:spPr>
          <a:xfrm>
            <a:off x="6011500" y="2114169"/>
            <a:ext cx="862433" cy="862433"/>
          </a:xfrm>
          <a:prstGeom prst="ellipse">
            <a:avLst/>
          </a:prstGeom>
          <a:gradFill flip="none" rotWithShape="1">
            <a:gsLst>
              <a:gs pos="71000">
                <a:srgbClr val="77B89D"/>
              </a:gs>
              <a:gs pos="39000">
                <a:srgbClr val="117865"/>
              </a:gs>
              <a:gs pos="100000">
                <a:schemeClr val="accent1">
                  <a:lumMod val="30000"/>
                  <a:lumOff val="7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20" name="Graphic 19">
            <a:extLst>
              <a:ext uri="{FF2B5EF4-FFF2-40B4-BE49-F238E27FC236}">
                <a16:creationId xmlns:a16="http://schemas.microsoft.com/office/drawing/2014/main" id="{B6E3BA6E-6344-448E-975A-3A1859026A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112" y="2312873"/>
            <a:ext cx="490241" cy="490241"/>
          </a:xfrm>
          <a:prstGeom prst="rect">
            <a:avLst/>
          </a:prstGeom>
        </p:spPr>
      </p:pic>
      <p:pic>
        <p:nvPicPr>
          <p:cNvPr id="22" name="Picture 21" descr="A blue and white diamond with letters&#10;&#10;Description automatically generated">
            <a:extLst>
              <a:ext uri="{FF2B5EF4-FFF2-40B4-BE49-F238E27FC236}">
                <a16:creationId xmlns:a16="http://schemas.microsoft.com/office/drawing/2014/main" id="{8B388206-3A4B-3CC0-0476-40046B41B673}"/>
              </a:ext>
            </a:extLst>
          </p:cNvPr>
          <p:cNvPicPr>
            <a:picLocks noChangeAspect="1"/>
          </p:cNvPicPr>
          <p:nvPr/>
        </p:nvPicPr>
        <p:blipFill>
          <a:blip r:embed="rId5"/>
          <a:stretch>
            <a:fillRect/>
          </a:stretch>
        </p:blipFill>
        <p:spPr>
          <a:xfrm>
            <a:off x="6056592" y="4892739"/>
            <a:ext cx="772250" cy="765165"/>
          </a:xfrm>
          <a:prstGeom prst="rect">
            <a:avLst/>
          </a:prstGeom>
        </p:spPr>
      </p:pic>
      <p:pic>
        <p:nvPicPr>
          <p:cNvPr id="24" name="Graphic 23">
            <a:extLst>
              <a:ext uri="{FF2B5EF4-FFF2-40B4-BE49-F238E27FC236}">
                <a16:creationId xmlns:a16="http://schemas.microsoft.com/office/drawing/2014/main" id="{F85E9D5E-A761-74EE-D244-AE060E868C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11501" y="3409145"/>
            <a:ext cx="862433" cy="877563"/>
          </a:xfrm>
          <a:prstGeom prst="rect">
            <a:avLst/>
          </a:prstGeom>
        </p:spPr>
      </p:pic>
      <p:pic>
        <p:nvPicPr>
          <p:cNvPr id="26" name="Picture 25" descr="A logo on a black background&#10;&#10;Description automatically generated">
            <a:extLst>
              <a:ext uri="{FF2B5EF4-FFF2-40B4-BE49-F238E27FC236}">
                <a16:creationId xmlns:a16="http://schemas.microsoft.com/office/drawing/2014/main" id="{FB6EC6F2-6774-36ED-47A5-93D7807099E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748" y="218404"/>
            <a:ext cx="2012448" cy="901994"/>
          </a:xfrm>
          <a:prstGeom prst="rect">
            <a:avLst/>
          </a:prstGeom>
        </p:spPr>
      </p:pic>
      <p:pic>
        <p:nvPicPr>
          <p:cNvPr id="28" name="Graphic 27" descr="Handshake with solid fill">
            <a:extLst>
              <a:ext uri="{FF2B5EF4-FFF2-40B4-BE49-F238E27FC236}">
                <a16:creationId xmlns:a16="http://schemas.microsoft.com/office/drawing/2014/main" id="{27C4A638-EE95-D166-4E54-8833C8422652}"/>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6125548" y="956733"/>
            <a:ext cx="576805" cy="576805"/>
          </a:xfrm>
          <a:prstGeom prst="rect">
            <a:avLst/>
          </a:prstGeom>
        </p:spPr>
      </p:pic>
    </p:spTree>
    <p:extLst>
      <p:ext uri="{BB962C8B-B14F-4D97-AF65-F5344CB8AC3E}">
        <p14:creationId xmlns:p14="http://schemas.microsoft.com/office/powerpoint/2010/main" val="6105642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B47A64-58D5-B1AE-02A9-2E80C84C8F96}"/>
              </a:ext>
            </a:extLst>
          </p:cNvPr>
          <p:cNvSpPr>
            <a:spLocks noGrp="1"/>
          </p:cNvSpPr>
          <p:nvPr>
            <p:ph type="title"/>
          </p:nvPr>
        </p:nvSpPr>
        <p:spPr/>
        <p:txBody>
          <a:bodyPr lIns="91440" tIns="45720" rIns="91440" bIns="45720" anchor="t"/>
          <a:lstStyle/>
          <a:p>
            <a:pPr algn="ctr"/>
            <a:r>
              <a:rPr lang="en-US" sz="4000">
                <a:solidFill>
                  <a:srgbClr val="007864"/>
                </a:solidFill>
                <a:latin typeface="Segoe UI"/>
                <a:cs typeface="Segoe UI"/>
              </a:rPr>
              <a:t>FREE Microsoft Fabric</a:t>
            </a:r>
            <a:endParaRPr lang="en-US" sz="4000" b="0">
              <a:latin typeface="Segoe UI"/>
              <a:cs typeface="Segoe UI"/>
            </a:endParaRPr>
          </a:p>
          <a:p>
            <a:endParaRPr lang="en-US" sz="2000" b="0">
              <a:latin typeface="Segoe UI"/>
              <a:cs typeface="Segoe UI"/>
            </a:endParaRPr>
          </a:p>
        </p:txBody>
      </p:sp>
      <p:sp>
        <p:nvSpPr>
          <p:cNvPr id="2" name="Content Placeholder 1">
            <a:extLst>
              <a:ext uri="{FF2B5EF4-FFF2-40B4-BE49-F238E27FC236}">
                <a16:creationId xmlns:a16="http://schemas.microsoft.com/office/drawing/2014/main" id="{BB6C7E53-B6E6-6CA9-5D15-712C8EB41FE5}"/>
              </a:ext>
            </a:extLst>
          </p:cNvPr>
          <p:cNvSpPr>
            <a:spLocks noGrp="1"/>
          </p:cNvSpPr>
          <p:nvPr>
            <p:ph type="body" sz="quarter" idx="11"/>
          </p:nvPr>
        </p:nvSpPr>
        <p:spPr/>
        <p:txBody>
          <a:bodyPr lIns="91440" tIns="45720" rIns="91440" bIns="45720" anchor="t"/>
          <a:lstStyle/>
          <a:p>
            <a:pPr marL="0" indent="0" algn="ctr">
              <a:buNone/>
            </a:pPr>
            <a:endParaRPr lang="en-US" sz="2000" b="1">
              <a:solidFill>
                <a:srgbClr val="007864"/>
              </a:solidFill>
              <a:latin typeface="Segoe UI"/>
            </a:endParaRPr>
          </a:p>
          <a:p>
            <a:pPr marL="0" indent="0">
              <a:buNone/>
            </a:pPr>
            <a:endParaRPr lang="en-US" sz="2000" b="1">
              <a:solidFill>
                <a:srgbClr val="007864"/>
              </a:solidFill>
              <a:latin typeface="Segoe UI"/>
              <a:cs typeface="Arial"/>
            </a:endParaRPr>
          </a:p>
          <a:p>
            <a:pPr marL="0" indent="0">
              <a:buNone/>
            </a:pPr>
            <a:endParaRPr lang="en-US"/>
          </a:p>
        </p:txBody>
      </p:sp>
      <p:sp>
        <p:nvSpPr>
          <p:cNvPr id="7" name="Text Placeholder 6">
            <a:extLst>
              <a:ext uri="{FF2B5EF4-FFF2-40B4-BE49-F238E27FC236}">
                <a16:creationId xmlns:a16="http://schemas.microsoft.com/office/drawing/2014/main" id="{2F054FD2-753C-DC29-716C-AB89D7D5D423}"/>
              </a:ext>
            </a:extLst>
          </p:cNvPr>
          <p:cNvSpPr>
            <a:spLocks noGrp="1"/>
          </p:cNvSpPr>
          <p:nvPr>
            <p:ph type="body" sz="quarter" idx="12"/>
          </p:nvPr>
        </p:nvSpPr>
        <p:spPr>
          <a:xfrm>
            <a:off x="6372597" y="2056703"/>
            <a:ext cx="4851979" cy="3264013"/>
          </a:xfrm>
        </p:spPr>
        <p:txBody>
          <a:bodyPr lIns="91440" tIns="45720" rIns="91440" bIns="45720" anchor="t"/>
          <a:lstStyle/>
          <a:p>
            <a:pPr marL="0" indent="0">
              <a:lnSpc>
                <a:spcPct val="100000"/>
              </a:lnSpc>
              <a:buNone/>
            </a:pPr>
            <a:r>
              <a:rPr lang="en-US" sz="2000" b="1">
                <a:solidFill>
                  <a:srgbClr val="007864"/>
                </a:solidFill>
                <a:latin typeface="Segoe UI"/>
                <a:cs typeface="Segoe UI"/>
              </a:rPr>
              <a:t>Certification Exam</a:t>
            </a:r>
            <a:endParaRPr lang="en-US" sz="2000">
              <a:latin typeface="Segoe UI"/>
              <a:cs typeface="Segoe UI"/>
            </a:endParaRPr>
          </a:p>
          <a:p>
            <a:pPr marL="0" indent="0">
              <a:lnSpc>
                <a:spcPct val="100000"/>
              </a:lnSpc>
              <a:buNone/>
            </a:pPr>
            <a:r>
              <a:rPr lang="en-US" sz="1800">
                <a:latin typeface="Segoe UI"/>
                <a:cs typeface="Segoe UI"/>
              </a:rPr>
              <a:t>Are you ready to get Fabric certified by the end of October?</a:t>
            </a:r>
          </a:p>
          <a:p>
            <a:pPr marL="0" indent="0">
              <a:lnSpc>
                <a:spcPct val="100000"/>
              </a:lnSpc>
              <a:buNone/>
            </a:pPr>
            <a:r>
              <a:rPr lang="en-US" sz="1800">
                <a:latin typeface="Segoe UI"/>
                <a:cs typeface="Segoe UI"/>
              </a:rPr>
              <a:t>Claim your </a:t>
            </a:r>
            <a:r>
              <a:rPr lang="en-US" sz="1800" b="1">
                <a:latin typeface="Segoe UI"/>
                <a:cs typeface="Segoe UI"/>
              </a:rPr>
              <a:t>100% discount voucher</a:t>
            </a:r>
            <a:r>
              <a:rPr lang="en-US" sz="1800">
                <a:latin typeface="Segoe UI"/>
                <a:cs typeface="Segoe UI"/>
              </a:rPr>
              <a:t> for   Exam  DP-600: Fabric Analytics Engineer.</a:t>
            </a:r>
            <a:endParaRPr lang="en-US" sz="1800">
              <a:latin typeface="Segoe UI"/>
            </a:endParaRPr>
          </a:p>
          <a:p>
            <a:pPr marL="0" indent="0">
              <a:lnSpc>
                <a:spcPct val="100000"/>
              </a:lnSpc>
              <a:buNone/>
            </a:pPr>
            <a:r>
              <a:rPr lang="en-US" sz="1800">
                <a:latin typeface="Segoe UI"/>
                <a:cs typeface="Segoe UI"/>
              </a:rPr>
              <a:t>Come find us in the Community Lounge under the Get Certified banner to learn more! </a:t>
            </a:r>
          </a:p>
          <a:p>
            <a:pPr marL="0" indent="0">
              <a:lnSpc>
                <a:spcPct val="100000"/>
              </a:lnSpc>
              <a:buNone/>
            </a:pPr>
            <a:r>
              <a:rPr lang="en-US" sz="1800">
                <a:latin typeface="Segoe UI"/>
                <a:cs typeface="Segoe UI"/>
              </a:rPr>
              <a:t> </a:t>
            </a:r>
            <a:br>
              <a:rPr lang="en-US" sz="1800">
                <a:latin typeface="Segoe UI"/>
                <a:cs typeface="Segoe UI"/>
              </a:rPr>
            </a:br>
            <a:r>
              <a:rPr lang="en-US" sz="1800">
                <a:latin typeface="Segoe UI"/>
                <a:cs typeface="Segoe UI"/>
              </a:rPr>
              <a:t>aka.ms/FabCon24/</a:t>
            </a:r>
            <a:r>
              <a:rPr lang="en-US" sz="1800" err="1">
                <a:latin typeface="Segoe UI"/>
                <a:cs typeface="Segoe UI"/>
              </a:rPr>
              <a:t>IAmReady</a:t>
            </a:r>
            <a:endParaRPr lang="en-US" sz="1800">
              <a:latin typeface="Segoe UI"/>
            </a:endParaRPr>
          </a:p>
        </p:txBody>
      </p:sp>
      <p:pic>
        <p:nvPicPr>
          <p:cNvPr id="8" name="Picture 7" descr="A qr code on a white background&#10;&#10;Description automatically generated">
            <a:extLst>
              <a:ext uri="{FF2B5EF4-FFF2-40B4-BE49-F238E27FC236}">
                <a16:creationId xmlns:a16="http://schemas.microsoft.com/office/drawing/2014/main" id="{82321689-34FE-2499-4657-20BD84101F05}"/>
              </a:ext>
            </a:extLst>
          </p:cNvPr>
          <p:cNvPicPr>
            <a:picLocks noChangeAspect="1"/>
          </p:cNvPicPr>
          <p:nvPr/>
        </p:nvPicPr>
        <p:blipFill>
          <a:blip r:embed="rId3"/>
          <a:srcRect l="3221" t="2774" r="3650" b="3932"/>
          <a:stretch/>
        </p:blipFill>
        <p:spPr>
          <a:xfrm>
            <a:off x="1530630" y="1933935"/>
            <a:ext cx="3384983" cy="3388807"/>
          </a:xfrm>
          <a:prstGeom prst="rect">
            <a:avLst/>
          </a:prstGeom>
          <a:ln>
            <a:noFill/>
          </a:ln>
        </p:spPr>
      </p:pic>
    </p:spTree>
    <p:extLst>
      <p:ext uri="{BB962C8B-B14F-4D97-AF65-F5344CB8AC3E}">
        <p14:creationId xmlns:p14="http://schemas.microsoft.com/office/powerpoint/2010/main" val="16458278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8355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8621C9-87BA-6F12-DE0F-9A210E21504D}"/>
              </a:ext>
            </a:extLst>
          </p:cNvPr>
          <p:cNvSpPr/>
          <p:nvPr/>
        </p:nvSpPr>
        <p:spPr>
          <a:xfrm>
            <a:off x="4612193" y="1386540"/>
            <a:ext cx="2984361" cy="3054831"/>
          </a:xfrm>
          <a:prstGeom prst="rect">
            <a:avLst/>
          </a:prstGeom>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nvGrpSpPr>
          <p:cNvPr id="3" name="Group 2">
            <a:extLst>
              <a:ext uri="{FF2B5EF4-FFF2-40B4-BE49-F238E27FC236}">
                <a16:creationId xmlns:a16="http://schemas.microsoft.com/office/drawing/2014/main" id="{2E8AC611-A624-0E77-7C14-3583AACADFDE}"/>
              </a:ext>
            </a:extLst>
          </p:cNvPr>
          <p:cNvGrpSpPr/>
          <p:nvPr/>
        </p:nvGrpSpPr>
        <p:grpSpPr>
          <a:xfrm>
            <a:off x="8171798" y="294739"/>
            <a:ext cx="3698256" cy="971323"/>
            <a:chOff x="8171798" y="143912"/>
            <a:chExt cx="3698256" cy="971323"/>
          </a:xfrm>
        </p:grpSpPr>
        <p:pic>
          <p:nvPicPr>
            <p:cNvPr id="9" name="Picture 8">
              <a:extLst>
                <a:ext uri="{FF2B5EF4-FFF2-40B4-BE49-F238E27FC236}">
                  <a16:creationId xmlns:a16="http://schemas.microsoft.com/office/drawing/2014/main" id="{B4327522-8AC6-A081-FDFB-04FF7939BD98}"/>
                </a:ext>
              </a:extLst>
            </p:cNvPr>
            <p:cNvPicPr>
              <a:picLocks noChangeAspect="1"/>
            </p:cNvPicPr>
            <p:nvPr/>
          </p:nvPicPr>
          <p:blipFill>
            <a:blip r:embed="rId3"/>
            <a:stretch>
              <a:fillRect/>
            </a:stretch>
          </p:blipFill>
          <p:spPr>
            <a:xfrm>
              <a:off x="8171798" y="143912"/>
              <a:ext cx="2167128" cy="971323"/>
            </a:xfrm>
            <a:prstGeom prst="rect">
              <a:avLst/>
            </a:prstGeom>
          </p:spPr>
        </p:pic>
        <p:cxnSp>
          <p:nvCxnSpPr>
            <p:cNvPr id="5" name="Straight Connector 4">
              <a:extLst>
                <a:ext uri="{FF2B5EF4-FFF2-40B4-BE49-F238E27FC236}">
                  <a16:creationId xmlns:a16="http://schemas.microsoft.com/office/drawing/2014/main" id="{3746E31D-692F-AFFB-B504-9C03C7B90F1D}"/>
                </a:ext>
              </a:extLst>
            </p:cNvPr>
            <p:cNvCxnSpPr>
              <a:cxnSpLocks/>
            </p:cNvCxnSpPr>
            <p:nvPr/>
          </p:nvCxnSpPr>
          <p:spPr>
            <a:xfrm>
              <a:off x="10252201" y="403282"/>
              <a:ext cx="0" cy="45258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010670-0F61-5520-669E-FCAE79D4CEE9}"/>
                </a:ext>
              </a:extLst>
            </p:cNvPr>
            <p:cNvSpPr txBox="1"/>
            <p:nvPr/>
          </p:nvSpPr>
          <p:spPr>
            <a:xfrm>
              <a:off x="10398113" y="475685"/>
              <a:ext cx="1471941" cy="307777"/>
            </a:xfrm>
            <a:prstGeom prst="rect">
              <a:avLst/>
            </a:prstGeom>
            <a:noFill/>
          </p:spPr>
          <p:txBody>
            <a:bodyPr wrap="none" rtlCol="0">
              <a:spAutoFit/>
            </a:bodyPr>
            <a:lstStyle/>
            <a:p>
              <a:r>
                <a:rPr lang="en-US" sz="1400" b="0" i="0">
                  <a:solidFill>
                    <a:schemeClr val="bg1"/>
                  </a:solidFill>
                  <a:latin typeface="Segoe Sans Display" pitchFamily="2" charset="0"/>
                  <a:cs typeface="Segoe Sans Display" pitchFamily="2" charset="0"/>
                </a:rPr>
                <a:t>Microsoft Fabric</a:t>
              </a:r>
            </a:p>
          </p:txBody>
        </p:sp>
      </p:grpSp>
      <p:sp>
        <p:nvSpPr>
          <p:cNvPr id="10" name="Title 1">
            <a:extLst>
              <a:ext uri="{FF2B5EF4-FFF2-40B4-BE49-F238E27FC236}">
                <a16:creationId xmlns:a16="http://schemas.microsoft.com/office/drawing/2014/main" id="{EC364C5C-6B55-FE72-6C5B-0BE62303D10B}"/>
              </a:ext>
            </a:extLst>
          </p:cNvPr>
          <p:cNvSpPr>
            <a:spLocks noGrp="1"/>
          </p:cNvSpPr>
          <p:nvPr>
            <p:ph type="title"/>
          </p:nvPr>
        </p:nvSpPr>
        <p:spPr>
          <a:xfrm>
            <a:off x="2535214" y="4693043"/>
            <a:ext cx="7121573" cy="677108"/>
          </a:xfrm>
        </p:spPr>
        <p:txBody>
          <a:bodyPr/>
          <a:lstStyle/>
          <a:p>
            <a:pPr algn="ctr"/>
            <a:r>
              <a:rPr lang="en-US"/>
              <a:t>Learn more about Microsoft Fabric</a:t>
            </a:r>
          </a:p>
        </p:txBody>
      </p:sp>
      <p:sp>
        <p:nvSpPr>
          <p:cNvPr id="11" name="Subtitle 2">
            <a:extLst>
              <a:ext uri="{FF2B5EF4-FFF2-40B4-BE49-F238E27FC236}">
                <a16:creationId xmlns:a16="http://schemas.microsoft.com/office/drawing/2014/main" id="{493B4B47-713D-0FD4-C0F8-8B0ECD94A532}"/>
              </a:ext>
            </a:extLst>
          </p:cNvPr>
          <p:cNvSpPr txBox="1">
            <a:spLocks/>
          </p:cNvSpPr>
          <p:nvPr/>
        </p:nvSpPr>
        <p:spPr>
          <a:xfrm>
            <a:off x="2605818" y="5370151"/>
            <a:ext cx="6980364" cy="81771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a:solidFill>
                  <a:schemeClr val="bg1"/>
                </a:solidFill>
              </a:rPr>
              <a:t>Unify your data to unlock AI innovation</a:t>
            </a:r>
          </a:p>
        </p:txBody>
      </p:sp>
      <p:pic>
        <p:nvPicPr>
          <p:cNvPr id="12" name="Picture 2" descr="Scan me!">
            <a:extLst>
              <a:ext uri="{FF2B5EF4-FFF2-40B4-BE49-F238E27FC236}">
                <a16:creationId xmlns:a16="http://schemas.microsoft.com/office/drawing/2014/main" id="{F439A024-652F-CEE5-4FFF-DFC6FED53B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9956" y="1661530"/>
            <a:ext cx="2512088" cy="251208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European Microsoft Fabric Community Conference">
            <a:extLst>
              <a:ext uri="{FF2B5EF4-FFF2-40B4-BE49-F238E27FC236}">
                <a16:creationId xmlns:a16="http://schemas.microsoft.com/office/drawing/2014/main" id="{E069FA23-C6B0-4FEA-1420-E5F55F55E63A}"/>
              </a:ext>
            </a:extLst>
          </p:cNvPr>
          <p:cNvPicPr>
            <a:picLocks noChangeAspect="1"/>
          </p:cNvPicPr>
          <p:nvPr/>
        </p:nvPicPr>
        <p:blipFill>
          <a:blip r:embed="rId5"/>
          <a:stretch>
            <a:fillRect/>
          </a:stretch>
        </p:blipFill>
        <p:spPr>
          <a:xfrm>
            <a:off x="147548" y="237825"/>
            <a:ext cx="4052151" cy="1085151"/>
          </a:xfrm>
          <a:prstGeom prst="rect">
            <a:avLst/>
          </a:prstGeom>
        </p:spPr>
      </p:pic>
    </p:spTree>
    <p:extLst>
      <p:ext uri="{BB962C8B-B14F-4D97-AF65-F5344CB8AC3E}">
        <p14:creationId xmlns:p14="http://schemas.microsoft.com/office/powerpoint/2010/main" val="3913729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330206B-B561-57B3-B6A3-8CAB4215F46E}"/>
              </a:ext>
            </a:extLst>
          </p:cNvPr>
          <p:cNvGraphicFramePr>
            <a:graphicFrameLocks noGrp="1"/>
          </p:cNvGraphicFramePr>
          <p:nvPr>
            <p:extLst>
              <p:ext uri="{D42A27DB-BD31-4B8C-83A1-F6EECF244321}">
                <p14:modId xmlns:p14="http://schemas.microsoft.com/office/powerpoint/2010/main" val="1622380699"/>
              </p:ext>
            </p:extLst>
          </p:nvPr>
        </p:nvGraphicFramePr>
        <p:xfrm>
          <a:off x="1218338" y="20172"/>
          <a:ext cx="9613814" cy="6325570"/>
        </p:xfrm>
        <a:graphic>
          <a:graphicData uri="http://schemas.openxmlformats.org/drawingml/2006/table">
            <a:tbl>
              <a:tblPr bandRow="1">
                <a:tableStyleId>{2D5ABB26-0587-4C30-8999-92F81FD0307C}</a:tableStyleId>
              </a:tblPr>
              <a:tblGrid>
                <a:gridCol w="2562495">
                  <a:extLst>
                    <a:ext uri="{9D8B030D-6E8A-4147-A177-3AD203B41FA5}">
                      <a16:colId xmlns:a16="http://schemas.microsoft.com/office/drawing/2014/main" val="3050129559"/>
                    </a:ext>
                  </a:extLst>
                </a:gridCol>
                <a:gridCol w="7051319">
                  <a:extLst>
                    <a:ext uri="{9D8B030D-6E8A-4147-A177-3AD203B41FA5}">
                      <a16:colId xmlns:a16="http://schemas.microsoft.com/office/drawing/2014/main" val="994466208"/>
                    </a:ext>
                  </a:extLst>
                </a:gridCol>
              </a:tblGrid>
              <a:tr h="449244">
                <a:tc>
                  <a:txBody>
                    <a:bodyPr/>
                    <a:lstStyle/>
                    <a:p>
                      <a:pPr lvl="0">
                        <a:lnSpc>
                          <a:spcPct val="150000"/>
                        </a:lnSpc>
                        <a:buNone/>
                      </a:pPr>
                      <a:r>
                        <a:rPr lang="en-US" sz="1800" b="1" dirty="0">
                          <a:effectLst/>
                        </a:rPr>
                        <a:t>Category</a:t>
                      </a:r>
                    </a:p>
                  </a:txBody>
                  <a:tcPr anchor="ctr">
                    <a:lnL w="9525">
                      <a:solidFill>
                        <a:schemeClr val="bg2">
                          <a:lumMod val="85000"/>
                        </a:schemeClr>
                      </a:solidFill>
                    </a:lnL>
                    <a:lnR w="9525">
                      <a:solidFill>
                        <a:schemeClr val="bg2">
                          <a:lumMod val="85000"/>
                        </a:schemeClr>
                      </a:solidFill>
                    </a:lnR>
                    <a:lnT w="9525">
                      <a:solidFill>
                        <a:schemeClr val="bg2">
                          <a:lumMod val="85000"/>
                        </a:schemeClr>
                      </a:solidFill>
                    </a:lnT>
                    <a:lnB w="9525">
                      <a:solidFill>
                        <a:schemeClr val="bg2">
                          <a:lumMod val="85000"/>
                        </a:schemeClr>
                      </a:solidFill>
                    </a:lnB>
                  </a:tcPr>
                </a:tc>
                <a:tc>
                  <a:txBody>
                    <a:bodyPr/>
                    <a:lstStyle/>
                    <a:p>
                      <a:pPr rtl="0">
                        <a:lnSpc>
                          <a:spcPct val="150000"/>
                        </a:lnSpc>
                      </a:pPr>
                      <a:r>
                        <a:rPr lang="en-US" sz="1800" b="1" dirty="0">
                          <a:effectLst/>
                        </a:rPr>
                        <a:t>Description</a:t>
                      </a:r>
                    </a:p>
                  </a:txBody>
                  <a:tcPr anchor="ctr">
                    <a:lnL w="9525">
                      <a:solidFill>
                        <a:schemeClr val="bg2">
                          <a:lumMod val="85000"/>
                        </a:schemeClr>
                      </a:solidFill>
                    </a:lnL>
                    <a:lnR w="9525">
                      <a:solidFill>
                        <a:schemeClr val="bg2">
                          <a:lumMod val="85000"/>
                        </a:schemeClr>
                      </a:solidFill>
                    </a:lnR>
                    <a:lnT w="9525">
                      <a:solidFill>
                        <a:schemeClr val="bg2">
                          <a:lumMod val="85000"/>
                        </a:schemeClr>
                      </a:solidFill>
                    </a:lnT>
                    <a:lnB w="9525">
                      <a:solidFill>
                        <a:schemeClr val="bg2">
                          <a:lumMod val="85000"/>
                        </a:schemeClr>
                      </a:solidFill>
                    </a:lnB>
                  </a:tcPr>
                </a:tc>
                <a:extLst>
                  <a:ext uri="{0D108BD9-81ED-4DB2-BD59-A6C34878D82A}">
                    <a16:rowId xmlns:a16="http://schemas.microsoft.com/office/drawing/2014/main" val="1375258416"/>
                  </a:ext>
                </a:extLst>
              </a:tr>
              <a:tr h="850776">
                <a:tc>
                  <a:txBody>
                    <a:bodyPr/>
                    <a:lstStyle/>
                    <a:p>
                      <a:pPr rtl="0">
                        <a:lnSpc>
                          <a:spcPct val="150000"/>
                        </a:lnSpc>
                      </a:pPr>
                      <a:r>
                        <a:rPr lang="en-US" sz="1800">
                          <a:effectLst/>
                        </a:rPr>
                        <a:t>Workshop Format </a:t>
                      </a:r>
                    </a:p>
                  </a:txBody>
                  <a:tcPr anchor="ctr">
                    <a:lnL w="9525">
                      <a:solidFill>
                        <a:schemeClr val="bg2">
                          <a:lumMod val="85000"/>
                        </a:schemeClr>
                      </a:solidFill>
                    </a:lnL>
                    <a:lnR w="9525">
                      <a:solidFill>
                        <a:schemeClr val="bg2">
                          <a:lumMod val="85000"/>
                        </a:schemeClr>
                      </a:solidFill>
                    </a:lnR>
                    <a:lnT w="9525">
                      <a:solidFill>
                        <a:schemeClr val="bg2">
                          <a:lumMod val="85000"/>
                        </a:schemeClr>
                      </a:solidFill>
                    </a:lnT>
                    <a:lnB w="9525">
                      <a:solidFill>
                        <a:schemeClr val="bg2">
                          <a:lumMod val="85000"/>
                        </a:schemeClr>
                      </a:solidFill>
                    </a:lnB>
                  </a:tcPr>
                </a:tc>
                <a:tc>
                  <a:txBody>
                    <a:bodyPr/>
                    <a:lstStyle/>
                    <a:p>
                      <a:pPr rtl="0">
                        <a:lnSpc>
                          <a:spcPct val="150000"/>
                        </a:lnSpc>
                      </a:pPr>
                      <a:r>
                        <a:rPr lang="en-US" sz="1800">
                          <a:effectLst/>
                        </a:rPr>
                        <a:t>This is a hands-on workshop. You’ll be actively involved in coding, implementing, and problem-solving. </a:t>
                      </a:r>
                    </a:p>
                  </a:txBody>
                  <a:tcPr anchor="ctr">
                    <a:lnL w="9525">
                      <a:solidFill>
                        <a:schemeClr val="bg2">
                          <a:lumMod val="85000"/>
                        </a:schemeClr>
                      </a:solidFill>
                    </a:lnL>
                    <a:lnR w="9525">
                      <a:solidFill>
                        <a:schemeClr val="bg2">
                          <a:lumMod val="85000"/>
                        </a:schemeClr>
                      </a:solidFill>
                    </a:lnR>
                    <a:lnT w="9525">
                      <a:solidFill>
                        <a:schemeClr val="bg2">
                          <a:lumMod val="85000"/>
                        </a:schemeClr>
                      </a:solidFill>
                    </a:lnT>
                    <a:lnB w="9525">
                      <a:solidFill>
                        <a:schemeClr val="bg2">
                          <a:lumMod val="85000"/>
                        </a:schemeClr>
                      </a:solidFill>
                    </a:lnB>
                  </a:tcPr>
                </a:tc>
                <a:extLst>
                  <a:ext uri="{0D108BD9-81ED-4DB2-BD59-A6C34878D82A}">
                    <a16:rowId xmlns:a16="http://schemas.microsoft.com/office/drawing/2014/main" val="1712622488"/>
                  </a:ext>
                </a:extLst>
              </a:tr>
              <a:tr h="850776">
                <a:tc>
                  <a:txBody>
                    <a:bodyPr/>
                    <a:lstStyle/>
                    <a:p>
                      <a:pPr rtl="0">
                        <a:lnSpc>
                          <a:spcPct val="150000"/>
                        </a:lnSpc>
                      </a:pPr>
                      <a:r>
                        <a:rPr lang="en-US" sz="1800">
                          <a:effectLst/>
                        </a:rPr>
                        <a:t>What to Expect </a:t>
                      </a:r>
                    </a:p>
                  </a:txBody>
                  <a:tcPr anchor="ctr">
                    <a:lnL w="9525">
                      <a:solidFill>
                        <a:schemeClr val="bg2">
                          <a:lumMod val="85000"/>
                        </a:schemeClr>
                      </a:solidFill>
                    </a:lnL>
                    <a:lnR w="9525">
                      <a:solidFill>
                        <a:schemeClr val="bg2">
                          <a:lumMod val="85000"/>
                        </a:schemeClr>
                      </a:solidFill>
                    </a:lnR>
                    <a:lnT w="9525">
                      <a:solidFill>
                        <a:schemeClr val="bg2">
                          <a:lumMod val="85000"/>
                        </a:schemeClr>
                      </a:solidFill>
                    </a:lnT>
                    <a:lnB w="9525">
                      <a:solidFill>
                        <a:schemeClr val="bg2">
                          <a:lumMod val="85000"/>
                        </a:schemeClr>
                      </a:solidFill>
                    </a:lnB>
                  </a:tcPr>
                </a:tc>
                <a:tc>
                  <a:txBody>
                    <a:bodyPr/>
                    <a:lstStyle/>
                    <a:p>
                      <a:pPr rtl="0">
                        <a:lnSpc>
                          <a:spcPct val="150000"/>
                        </a:lnSpc>
                      </a:pPr>
                      <a:r>
                        <a:rPr lang="en-US" sz="1800">
                          <a:effectLst/>
                        </a:rPr>
                        <a:t>Real-world scenarios and exercises. Direct application of concepts in live environments. </a:t>
                      </a:r>
                    </a:p>
                  </a:txBody>
                  <a:tcPr anchor="ctr">
                    <a:lnL w="9525">
                      <a:solidFill>
                        <a:schemeClr val="bg2">
                          <a:lumMod val="85000"/>
                        </a:schemeClr>
                      </a:solidFill>
                    </a:lnL>
                    <a:lnR w="9525">
                      <a:solidFill>
                        <a:schemeClr val="bg2">
                          <a:lumMod val="85000"/>
                        </a:schemeClr>
                      </a:solidFill>
                    </a:lnR>
                    <a:lnT w="9525">
                      <a:solidFill>
                        <a:schemeClr val="bg2">
                          <a:lumMod val="85000"/>
                        </a:schemeClr>
                      </a:solidFill>
                    </a:lnT>
                    <a:lnB w="9525">
                      <a:solidFill>
                        <a:schemeClr val="bg2">
                          <a:lumMod val="85000"/>
                        </a:schemeClr>
                      </a:solidFill>
                    </a:lnB>
                  </a:tcPr>
                </a:tc>
                <a:extLst>
                  <a:ext uri="{0D108BD9-81ED-4DB2-BD59-A6C34878D82A}">
                    <a16:rowId xmlns:a16="http://schemas.microsoft.com/office/drawing/2014/main" val="894018317"/>
                  </a:ext>
                </a:extLst>
              </a:tr>
              <a:tr h="850776">
                <a:tc>
                  <a:txBody>
                    <a:bodyPr/>
                    <a:lstStyle/>
                    <a:p>
                      <a:pPr rtl="0">
                        <a:lnSpc>
                          <a:spcPct val="150000"/>
                        </a:lnSpc>
                      </a:pPr>
                      <a:r>
                        <a:rPr lang="en-US" sz="1800" dirty="0">
                          <a:effectLst/>
                        </a:rPr>
                        <a:t>Participant Engagement</a:t>
                      </a:r>
                    </a:p>
                  </a:txBody>
                  <a:tcPr anchor="ctr">
                    <a:lnL w="9525">
                      <a:solidFill>
                        <a:schemeClr val="bg2">
                          <a:lumMod val="85000"/>
                        </a:schemeClr>
                      </a:solidFill>
                    </a:lnL>
                    <a:lnR w="9525">
                      <a:solidFill>
                        <a:schemeClr val="bg2">
                          <a:lumMod val="85000"/>
                        </a:schemeClr>
                      </a:solidFill>
                    </a:lnR>
                    <a:lnT w="9525">
                      <a:solidFill>
                        <a:schemeClr val="bg2">
                          <a:lumMod val="85000"/>
                        </a:schemeClr>
                      </a:solidFill>
                    </a:lnT>
                    <a:lnB w="9525">
                      <a:solidFill>
                        <a:schemeClr val="bg2">
                          <a:lumMod val="85000"/>
                        </a:schemeClr>
                      </a:solidFill>
                    </a:lnB>
                  </a:tcPr>
                </a:tc>
                <a:tc>
                  <a:txBody>
                    <a:bodyPr/>
                    <a:lstStyle/>
                    <a:p>
                      <a:pPr rtl="0">
                        <a:lnSpc>
                          <a:spcPct val="150000"/>
                        </a:lnSpc>
                      </a:pPr>
                      <a:r>
                        <a:rPr lang="en-US" sz="1800">
                          <a:effectLst/>
                        </a:rPr>
                        <a:t>Please have your laptops and necessary tools ready. Prepare to code, collaborate, and share insights. </a:t>
                      </a:r>
                    </a:p>
                  </a:txBody>
                  <a:tcPr anchor="ctr">
                    <a:lnL w="9525">
                      <a:solidFill>
                        <a:schemeClr val="bg2">
                          <a:lumMod val="85000"/>
                        </a:schemeClr>
                      </a:solidFill>
                    </a:lnL>
                    <a:lnR w="9525">
                      <a:solidFill>
                        <a:schemeClr val="bg2">
                          <a:lumMod val="85000"/>
                        </a:schemeClr>
                      </a:solidFill>
                    </a:lnR>
                    <a:lnT w="9525">
                      <a:solidFill>
                        <a:schemeClr val="bg2">
                          <a:lumMod val="85000"/>
                        </a:schemeClr>
                      </a:solidFill>
                    </a:lnT>
                    <a:lnB w="9525">
                      <a:solidFill>
                        <a:schemeClr val="bg2">
                          <a:lumMod val="85000"/>
                        </a:schemeClr>
                      </a:solidFill>
                    </a:lnB>
                  </a:tcPr>
                </a:tc>
                <a:extLst>
                  <a:ext uri="{0D108BD9-81ED-4DB2-BD59-A6C34878D82A}">
                    <a16:rowId xmlns:a16="http://schemas.microsoft.com/office/drawing/2014/main" val="1455609376"/>
                  </a:ext>
                </a:extLst>
              </a:tr>
              <a:tr h="1252307">
                <a:tc>
                  <a:txBody>
                    <a:bodyPr/>
                    <a:lstStyle/>
                    <a:p>
                      <a:pPr rtl="0">
                        <a:lnSpc>
                          <a:spcPct val="150000"/>
                        </a:lnSpc>
                      </a:pPr>
                      <a:r>
                        <a:rPr lang="en-US" sz="1800">
                          <a:effectLst/>
                        </a:rPr>
                        <a:t>Hands-on</a:t>
                      </a:r>
                    </a:p>
                  </a:txBody>
                  <a:tcPr anchor="ctr">
                    <a:lnL w="9525">
                      <a:solidFill>
                        <a:schemeClr val="bg2">
                          <a:lumMod val="85000"/>
                        </a:schemeClr>
                      </a:solidFill>
                    </a:lnL>
                    <a:lnR w="9525" cap="flat" cmpd="sng" algn="ctr">
                      <a:solidFill>
                        <a:schemeClr val="bg2">
                          <a:lumMod val="85000"/>
                        </a:schemeClr>
                      </a:solidFill>
                      <a:prstDash val="solid"/>
                      <a:round/>
                      <a:headEnd type="none" w="med" len="med"/>
                      <a:tailEnd type="none" w="med" len="med"/>
                    </a:lnR>
                    <a:lnT w="9525" cap="flat" cmpd="sng" algn="ctr">
                      <a:solidFill>
                        <a:schemeClr val="bg2">
                          <a:lumMod val="85000"/>
                        </a:schemeClr>
                      </a:solidFill>
                      <a:prstDash val="solid"/>
                      <a:round/>
                      <a:headEnd type="none" w="med" len="med"/>
                      <a:tailEnd type="none" w="med" len="med"/>
                    </a:lnT>
                    <a:lnB w="9525">
                      <a:solidFill>
                        <a:schemeClr val="bg2">
                          <a:lumMod val="85000"/>
                        </a:schemeClr>
                      </a:solidFill>
                    </a:lnB>
                  </a:tcPr>
                </a:tc>
                <a:tc>
                  <a:txBody>
                    <a:bodyPr/>
                    <a:lstStyle/>
                    <a:p>
                      <a:pPr rtl="0">
                        <a:lnSpc>
                          <a:spcPct val="150000"/>
                        </a:lnSpc>
                      </a:pPr>
                      <a:r>
                        <a:rPr lang="en-US" sz="1800" dirty="0">
                          <a:effectLst/>
                        </a:rPr>
                        <a:t>Please delve into the detailed descriptions provided for each exercise and step. Examine the attached screenshots carefully, and note the sequential visualization presented as 1), 2), 3). Review them thoroughly.</a:t>
                      </a:r>
                    </a:p>
                  </a:txBody>
                  <a:tcPr anchor="ctr">
                    <a:lnL w="9525" cap="flat" cmpd="sng" algn="ctr">
                      <a:solidFill>
                        <a:schemeClr val="bg2">
                          <a:lumMod val="85000"/>
                        </a:schemeClr>
                      </a:solidFill>
                      <a:prstDash val="solid"/>
                      <a:round/>
                      <a:headEnd type="none" w="med" len="med"/>
                      <a:tailEnd type="none" w="med" len="med"/>
                    </a:lnL>
                    <a:lnR w="9525">
                      <a:solidFill>
                        <a:schemeClr val="bg2">
                          <a:lumMod val="85000"/>
                        </a:schemeClr>
                      </a:solidFill>
                    </a:lnR>
                    <a:lnT w="9525" cap="flat" cmpd="sng" algn="ctr">
                      <a:solidFill>
                        <a:schemeClr val="bg2">
                          <a:lumMod val="85000"/>
                        </a:schemeClr>
                      </a:solidFill>
                      <a:prstDash val="solid"/>
                      <a:round/>
                      <a:headEnd type="none" w="med" len="med"/>
                      <a:tailEnd type="none" w="med" len="med"/>
                    </a:lnT>
                    <a:lnB w="9525">
                      <a:solidFill>
                        <a:schemeClr val="bg2">
                          <a:lumMod val="85000"/>
                        </a:schemeClr>
                      </a:solidFill>
                    </a:lnB>
                  </a:tcPr>
                </a:tc>
                <a:extLst>
                  <a:ext uri="{0D108BD9-81ED-4DB2-BD59-A6C34878D82A}">
                    <a16:rowId xmlns:a16="http://schemas.microsoft.com/office/drawing/2014/main" val="778606525"/>
                  </a:ext>
                </a:extLst>
              </a:tr>
              <a:tr h="850776">
                <a:tc>
                  <a:txBody>
                    <a:bodyPr/>
                    <a:lstStyle/>
                    <a:p>
                      <a:pPr rtl="0">
                        <a:lnSpc>
                          <a:spcPct val="150000"/>
                        </a:lnSpc>
                      </a:pPr>
                      <a:r>
                        <a:rPr lang="en-US" sz="1800">
                          <a:effectLst/>
                        </a:rPr>
                        <a:t>Support and Collaboration </a:t>
                      </a:r>
                    </a:p>
                  </a:txBody>
                  <a:tcPr anchor="ctr">
                    <a:lnL w="9525">
                      <a:solidFill>
                        <a:schemeClr val="bg2">
                          <a:lumMod val="85000"/>
                        </a:schemeClr>
                      </a:solidFill>
                    </a:lnL>
                    <a:lnR w="9525">
                      <a:solidFill>
                        <a:schemeClr val="bg2">
                          <a:lumMod val="85000"/>
                        </a:schemeClr>
                      </a:solidFill>
                    </a:lnR>
                    <a:lnT w="9525">
                      <a:solidFill>
                        <a:schemeClr val="bg2">
                          <a:lumMod val="85000"/>
                        </a:schemeClr>
                      </a:solidFill>
                    </a:lnT>
                    <a:lnB w="9525">
                      <a:solidFill>
                        <a:schemeClr val="bg2">
                          <a:lumMod val="85000"/>
                        </a:schemeClr>
                      </a:solidFill>
                    </a:lnB>
                  </a:tcPr>
                </a:tc>
                <a:tc>
                  <a:txBody>
                    <a:bodyPr/>
                    <a:lstStyle/>
                    <a:p>
                      <a:pPr rtl="0">
                        <a:lnSpc>
                          <a:spcPct val="150000"/>
                        </a:lnSpc>
                      </a:pPr>
                      <a:r>
                        <a:rPr lang="en-US" sz="1800">
                          <a:effectLst/>
                        </a:rPr>
                        <a:t>Instructors and facilitators are here to guide you. Feel free to ask questions and help your fellow participants. </a:t>
                      </a:r>
                    </a:p>
                  </a:txBody>
                  <a:tcPr anchor="ctr">
                    <a:lnL w="9525">
                      <a:solidFill>
                        <a:schemeClr val="bg2">
                          <a:lumMod val="85000"/>
                        </a:schemeClr>
                      </a:solidFill>
                    </a:lnL>
                    <a:lnR w="9525">
                      <a:solidFill>
                        <a:schemeClr val="bg2">
                          <a:lumMod val="85000"/>
                        </a:schemeClr>
                      </a:solidFill>
                    </a:lnR>
                    <a:lnT w="9525">
                      <a:solidFill>
                        <a:schemeClr val="bg2">
                          <a:lumMod val="85000"/>
                        </a:schemeClr>
                      </a:solidFill>
                    </a:lnT>
                    <a:lnB w="9525">
                      <a:solidFill>
                        <a:schemeClr val="bg2">
                          <a:lumMod val="85000"/>
                        </a:schemeClr>
                      </a:solidFill>
                    </a:lnB>
                  </a:tcPr>
                </a:tc>
                <a:extLst>
                  <a:ext uri="{0D108BD9-81ED-4DB2-BD59-A6C34878D82A}">
                    <a16:rowId xmlns:a16="http://schemas.microsoft.com/office/drawing/2014/main" val="1621746653"/>
                  </a:ext>
                </a:extLst>
              </a:tr>
              <a:tr h="1094440">
                <a:tc>
                  <a:txBody>
                    <a:bodyPr/>
                    <a:lstStyle/>
                    <a:p>
                      <a:pPr rtl="0">
                        <a:lnSpc>
                          <a:spcPct val="150000"/>
                        </a:lnSpc>
                      </a:pPr>
                      <a:r>
                        <a:rPr lang="en-US" sz="1800">
                          <a:effectLst/>
                        </a:rPr>
                        <a:t>Outcome </a:t>
                      </a:r>
                    </a:p>
                  </a:txBody>
                  <a:tcPr anchor="ctr">
                    <a:lnL w="9525">
                      <a:solidFill>
                        <a:schemeClr val="bg2">
                          <a:lumMod val="85000"/>
                        </a:schemeClr>
                      </a:solidFill>
                    </a:lnL>
                    <a:lnR w="9525">
                      <a:solidFill>
                        <a:schemeClr val="bg2">
                          <a:lumMod val="85000"/>
                        </a:schemeClr>
                      </a:solidFill>
                    </a:lnR>
                    <a:lnT w="9525">
                      <a:solidFill>
                        <a:schemeClr val="bg2">
                          <a:lumMod val="85000"/>
                        </a:schemeClr>
                      </a:solidFill>
                    </a:lnT>
                    <a:lnB w="9525">
                      <a:solidFill>
                        <a:schemeClr val="bg2">
                          <a:lumMod val="85000"/>
                        </a:schemeClr>
                      </a:solidFill>
                    </a:lnB>
                  </a:tcPr>
                </a:tc>
                <a:tc>
                  <a:txBody>
                    <a:bodyPr/>
                    <a:lstStyle/>
                    <a:p>
                      <a:pPr rtl="0">
                        <a:lnSpc>
                          <a:spcPct val="150000"/>
                        </a:lnSpc>
                      </a:pPr>
                      <a:r>
                        <a:rPr lang="en-US" sz="1800" dirty="0">
                          <a:effectLst/>
                        </a:rPr>
                        <a:t>By the end of this workshop, you'll have practical experience and new skills to apply directly to your projects. </a:t>
                      </a:r>
                    </a:p>
                  </a:txBody>
                  <a:tcPr anchor="ctr">
                    <a:lnL w="9525">
                      <a:solidFill>
                        <a:schemeClr val="bg2">
                          <a:lumMod val="85000"/>
                        </a:schemeClr>
                      </a:solidFill>
                    </a:lnL>
                    <a:lnR w="9525">
                      <a:solidFill>
                        <a:schemeClr val="bg2">
                          <a:lumMod val="85000"/>
                        </a:schemeClr>
                      </a:solidFill>
                    </a:lnR>
                    <a:lnT w="9525">
                      <a:solidFill>
                        <a:schemeClr val="bg2">
                          <a:lumMod val="85000"/>
                        </a:schemeClr>
                      </a:solidFill>
                    </a:lnT>
                    <a:lnB w="9525">
                      <a:solidFill>
                        <a:schemeClr val="bg2">
                          <a:lumMod val="85000"/>
                        </a:schemeClr>
                      </a:solidFill>
                    </a:lnB>
                  </a:tcPr>
                </a:tc>
                <a:extLst>
                  <a:ext uri="{0D108BD9-81ED-4DB2-BD59-A6C34878D82A}">
                    <a16:rowId xmlns:a16="http://schemas.microsoft.com/office/drawing/2014/main" val="1028900710"/>
                  </a:ext>
                </a:extLst>
              </a:tr>
            </a:tbl>
          </a:graphicData>
        </a:graphic>
      </p:graphicFrame>
    </p:spTree>
    <p:extLst>
      <p:ext uri="{BB962C8B-B14F-4D97-AF65-F5344CB8AC3E}">
        <p14:creationId xmlns:p14="http://schemas.microsoft.com/office/powerpoint/2010/main" val="2433765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F530A89-4BFA-7322-D63C-24367D02206A}"/>
              </a:ext>
            </a:extLst>
          </p:cNvPr>
          <p:cNvGrpSpPr/>
          <p:nvPr/>
        </p:nvGrpSpPr>
        <p:grpSpPr>
          <a:xfrm>
            <a:off x="8942185" y="3839503"/>
            <a:ext cx="3252990" cy="2636836"/>
            <a:chOff x="8942185" y="4032250"/>
            <a:chExt cx="3252990" cy="2636836"/>
          </a:xfrm>
        </p:grpSpPr>
        <p:pic>
          <p:nvPicPr>
            <p:cNvPr id="4" name="Picture 3" descr="A qr code with a few squares&#10;&#10;Description automatically generated">
              <a:extLst>
                <a:ext uri="{FF2B5EF4-FFF2-40B4-BE49-F238E27FC236}">
                  <a16:creationId xmlns:a16="http://schemas.microsoft.com/office/drawing/2014/main" id="{B1634613-397A-4243-FD94-DA38AF27A44C}"/>
                </a:ext>
              </a:extLst>
            </p:cNvPr>
            <p:cNvPicPr>
              <a:picLocks noChangeAspect="1"/>
            </p:cNvPicPr>
            <p:nvPr/>
          </p:nvPicPr>
          <p:blipFill>
            <a:blip r:embed="rId2"/>
            <a:stretch>
              <a:fillRect/>
            </a:stretch>
          </p:blipFill>
          <p:spPr>
            <a:xfrm>
              <a:off x="9509125" y="4032250"/>
              <a:ext cx="2111375" cy="2111375"/>
            </a:xfrm>
            <a:prstGeom prst="rect">
              <a:avLst/>
            </a:prstGeom>
            <a:noFill/>
          </p:spPr>
        </p:pic>
        <p:sp>
          <p:nvSpPr>
            <p:cNvPr id="5" name="Title 1">
              <a:extLst>
                <a:ext uri="{FF2B5EF4-FFF2-40B4-BE49-F238E27FC236}">
                  <a16:creationId xmlns:a16="http://schemas.microsoft.com/office/drawing/2014/main" id="{3E7743B7-37AE-900C-B931-FC59E2B5E26B}"/>
                </a:ext>
              </a:extLst>
            </p:cNvPr>
            <p:cNvSpPr>
              <a:spLocks noGrp="1"/>
            </p:cNvSpPr>
            <p:nvPr/>
          </p:nvSpPr>
          <p:spPr>
            <a:xfrm>
              <a:off x="8942185" y="6142041"/>
              <a:ext cx="3252990" cy="5270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400" b="1" i="0" kern="1200" cap="none" spc="-50" baseline="0" dirty="0">
                  <a:ln w="3175">
                    <a:noFill/>
                  </a:ln>
                  <a:gradFill flip="none" rotWithShape="1">
                    <a:gsLst>
                      <a:gs pos="26000">
                        <a:srgbClr val="BA3FC4"/>
                      </a:gs>
                      <a:gs pos="100000">
                        <a:srgbClr val="0078D4"/>
                      </a:gs>
                    </a:gsLst>
                    <a:lin ang="0" scaled="1"/>
                    <a:tileRect/>
                  </a:gradFill>
                  <a:effectLst/>
                  <a:latin typeface="Segoe UI Semibold" panose="020B0502040204020203" pitchFamily="34" charset="0"/>
                  <a:ea typeface="+mn-ea"/>
                  <a:cs typeface="Segoe UI Semibold" panose="020B0502040204020203" pitchFamily="34" charset="0"/>
                </a:defRPr>
              </a:lvl1pPr>
            </a:lstStyle>
            <a:p>
              <a:pPr algn="ctr"/>
              <a:r>
                <a:rPr lang="en-US" sz="1800">
                  <a:gradFill flip="none">
                    <a:gsLst>
                      <a:gs pos="26000">
                        <a:srgbClr val="BA3FC4"/>
                      </a:gs>
                      <a:gs pos="100000">
                        <a:srgbClr val="0078D4"/>
                      </a:gs>
                    </a:gsLst>
                    <a:lin ang="0" scaled="1"/>
                    <a:tileRect/>
                  </a:gradFill>
                  <a:latin typeface="Segoe UI Semibold"/>
                  <a:cs typeface="Segoe UI Semibold"/>
                </a:rPr>
                <a:t>https://aka.ms/fabconlake </a:t>
              </a:r>
              <a:endParaRPr lang="en-US">
                <a:gradFill flip="none">
                  <a:gsLst>
                    <a:gs pos="26000">
                      <a:srgbClr val="BA3FC4"/>
                    </a:gs>
                    <a:gs pos="100000">
                      <a:srgbClr val="0078D4"/>
                    </a:gs>
                  </a:gsLst>
                  <a:lin ang="0" scaled="1"/>
                  <a:tileRect/>
                </a:gradFill>
                <a:latin typeface="Segoe UI Semibold"/>
                <a:cs typeface="Segoe UI Semibold"/>
              </a:endParaRPr>
            </a:p>
          </p:txBody>
        </p:sp>
      </p:grpSp>
      <p:pic>
        <p:nvPicPr>
          <p:cNvPr id="11" name="Picture 10">
            <a:extLst>
              <a:ext uri="{FF2B5EF4-FFF2-40B4-BE49-F238E27FC236}">
                <a16:creationId xmlns:a16="http://schemas.microsoft.com/office/drawing/2014/main" id="{D40781DB-87B2-B5E4-1F55-C8364C7D74E0}"/>
              </a:ext>
            </a:extLst>
          </p:cNvPr>
          <p:cNvPicPr>
            <a:picLocks noChangeAspect="1"/>
          </p:cNvPicPr>
          <p:nvPr/>
        </p:nvPicPr>
        <p:blipFill>
          <a:blip r:embed="rId3"/>
          <a:stretch>
            <a:fillRect/>
          </a:stretch>
        </p:blipFill>
        <p:spPr>
          <a:xfrm>
            <a:off x="895247" y="0"/>
            <a:ext cx="7849695" cy="6296904"/>
          </a:xfrm>
          <a:prstGeom prst="rect">
            <a:avLst/>
          </a:prstGeom>
        </p:spPr>
      </p:pic>
    </p:spTree>
    <p:extLst>
      <p:ext uri="{BB962C8B-B14F-4D97-AF65-F5344CB8AC3E}">
        <p14:creationId xmlns:p14="http://schemas.microsoft.com/office/powerpoint/2010/main" val="2995841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3CB2C4FD-B21F-61CC-BAF5-34581D73F1DB}"/>
              </a:ext>
            </a:extLst>
          </p:cNvPr>
          <p:cNvGrpSpPr/>
          <p:nvPr/>
        </p:nvGrpSpPr>
        <p:grpSpPr>
          <a:xfrm>
            <a:off x="8942185" y="3839503"/>
            <a:ext cx="3252990" cy="2636836"/>
            <a:chOff x="8942185" y="4032250"/>
            <a:chExt cx="3252990" cy="2636836"/>
          </a:xfrm>
        </p:grpSpPr>
        <p:pic>
          <p:nvPicPr>
            <p:cNvPr id="14" name="Picture 13" descr="A qr code with a few squares&#10;&#10;Description automatically generated">
              <a:extLst>
                <a:ext uri="{FF2B5EF4-FFF2-40B4-BE49-F238E27FC236}">
                  <a16:creationId xmlns:a16="http://schemas.microsoft.com/office/drawing/2014/main" id="{B5206AAB-493E-AE12-B3E7-B77EB4B2A64C}"/>
                </a:ext>
              </a:extLst>
            </p:cNvPr>
            <p:cNvPicPr>
              <a:picLocks noChangeAspect="1"/>
            </p:cNvPicPr>
            <p:nvPr/>
          </p:nvPicPr>
          <p:blipFill>
            <a:blip r:embed="rId2"/>
            <a:stretch>
              <a:fillRect/>
            </a:stretch>
          </p:blipFill>
          <p:spPr>
            <a:xfrm>
              <a:off x="9509125" y="4032250"/>
              <a:ext cx="2111375" cy="2111375"/>
            </a:xfrm>
            <a:prstGeom prst="rect">
              <a:avLst/>
            </a:prstGeom>
            <a:noFill/>
          </p:spPr>
        </p:pic>
        <p:sp>
          <p:nvSpPr>
            <p:cNvPr id="15" name="Title 1">
              <a:extLst>
                <a:ext uri="{FF2B5EF4-FFF2-40B4-BE49-F238E27FC236}">
                  <a16:creationId xmlns:a16="http://schemas.microsoft.com/office/drawing/2014/main" id="{9194D228-33B7-3883-161D-38B1ED47434D}"/>
                </a:ext>
              </a:extLst>
            </p:cNvPr>
            <p:cNvSpPr>
              <a:spLocks noGrp="1"/>
            </p:cNvSpPr>
            <p:nvPr/>
          </p:nvSpPr>
          <p:spPr>
            <a:xfrm>
              <a:off x="8942185" y="6142041"/>
              <a:ext cx="3252990" cy="5270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400" b="1" i="0" kern="1200" cap="none" spc="-50" baseline="0" dirty="0">
                  <a:ln w="3175">
                    <a:noFill/>
                  </a:ln>
                  <a:gradFill flip="none" rotWithShape="1">
                    <a:gsLst>
                      <a:gs pos="26000">
                        <a:srgbClr val="BA3FC4"/>
                      </a:gs>
                      <a:gs pos="100000">
                        <a:srgbClr val="0078D4"/>
                      </a:gs>
                    </a:gsLst>
                    <a:lin ang="0" scaled="1"/>
                    <a:tileRect/>
                  </a:gradFill>
                  <a:effectLst/>
                  <a:latin typeface="Segoe UI Semibold" panose="020B0502040204020203" pitchFamily="34" charset="0"/>
                  <a:ea typeface="+mn-ea"/>
                  <a:cs typeface="Segoe UI Semibold" panose="020B0502040204020203" pitchFamily="34" charset="0"/>
                </a:defRPr>
              </a:lvl1pPr>
            </a:lstStyle>
            <a:p>
              <a:pPr algn="ctr"/>
              <a:r>
                <a:rPr lang="en-US" sz="1800">
                  <a:gradFill flip="none">
                    <a:gsLst>
                      <a:gs pos="26000">
                        <a:srgbClr val="BA3FC4"/>
                      </a:gs>
                      <a:gs pos="100000">
                        <a:srgbClr val="0078D4"/>
                      </a:gs>
                    </a:gsLst>
                    <a:lin ang="0" scaled="1"/>
                    <a:tileRect/>
                  </a:gradFill>
                  <a:latin typeface="Segoe UI Semibold"/>
                  <a:cs typeface="Segoe UI Semibold"/>
                </a:rPr>
                <a:t>https://aka.ms/fabconlake </a:t>
              </a:r>
              <a:endParaRPr lang="en-US">
                <a:gradFill flip="none">
                  <a:gsLst>
                    <a:gs pos="26000">
                      <a:srgbClr val="BA3FC4"/>
                    </a:gs>
                    <a:gs pos="100000">
                      <a:srgbClr val="0078D4"/>
                    </a:gs>
                  </a:gsLst>
                  <a:lin ang="0" scaled="1"/>
                  <a:tileRect/>
                </a:gradFill>
                <a:latin typeface="Segoe UI Semibold"/>
                <a:cs typeface="Segoe UI Semibold"/>
              </a:endParaRPr>
            </a:p>
          </p:txBody>
        </p:sp>
      </p:grpSp>
      <p:pic>
        <p:nvPicPr>
          <p:cNvPr id="5" name="Content Placeholder 4" descr="A screenshot of a web page&#10;&#10;Description automatically generated">
            <a:extLst>
              <a:ext uri="{FF2B5EF4-FFF2-40B4-BE49-F238E27FC236}">
                <a16:creationId xmlns:a16="http://schemas.microsoft.com/office/drawing/2014/main" id="{94CA5756-22EE-08BB-FF25-78615B6B40B9}"/>
              </a:ext>
            </a:extLst>
          </p:cNvPr>
          <p:cNvPicPr>
            <a:picLocks noGrp="1" noChangeAspect="1"/>
          </p:cNvPicPr>
          <p:nvPr>
            <p:ph sz="quarter" idx="10"/>
          </p:nvPr>
        </p:nvPicPr>
        <p:blipFill>
          <a:blip r:embed="rId3"/>
          <a:stretch>
            <a:fillRect/>
          </a:stretch>
        </p:blipFill>
        <p:spPr>
          <a:xfrm>
            <a:off x="189223" y="-1587"/>
            <a:ext cx="8649667" cy="6850063"/>
          </a:xfrm>
        </p:spPr>
      </p:pic>
      <p:pic>
        <p:nvPicPr>
          <p:cNvPr id="3" name="Picture 2">
            <a:extLst>
              <a:ext uri="{FF2B5EF4-FFF2-40B4-BE49-F238E27FC236}">
                <a16:creationId xmlns:a16="http://schemas.microsoft.com/office/drawing/2014/main" id="{C66A41EA-D713-A696-28A3-EE7832F00EB0}"/>
              </a:ext>
            </a:extLst>
          </p:cNvPr>
          <p:cNvPicPr>
            <a:picLocks noChangeAspect="1"/>
          </p:cNvPicPr>
          <p:nvPr/>
        </p:nvPicPr>
        <p:blipFill>
          <a:blip r:embed="rId4"/>
          <a:stretch>
            <a:fillRect/>
          </a:stretch>
        </p:blipFill>
        <p:spPr>
          <a:xfrm>
            <a:off x="808194" y="462128"/>
            <a:ext cx="8030696" cy="5487166"/>
          </a:xfrm>
          <a:prstGeom prst="rect">
            <a:avLst/>
          </a:prstGeom>
        </p:spPr>
      </p:pic>
    </p:spTree>
    <p:extLst>
      <p:ext uri="{BB962C8B-B14F-4D97-AF65-F5344CB8AC3E}">
        <p14:creationId xmlns:p14="http://schemas.microsoft.com/office/powerpoint/2010/main" val="11294053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3CB2C4FD-B21F-61CC-BAF5-34581D73F1DB}"/>
              </a:ext>
            </a:extLst>
          </p:cNvPr>
          <p:cNvGrpSpPr/>
          <p:nvPr/>
        </p:nvGrpSpPr>
        <p:grpSpPr>
          <a:xfrm>
            <a:off x="10232527" y="4798031"/>
            <a:ext cx="1962648" cy="1590900"/>
            <a:chOff x="8942185" y="4032250"/>
            <a:chExt cx="3252990" cy="2636836"/>
          </a:xfrm>
        </p:grpSpPr>
        <p:pic>
          <p:nvPicPr>
            <p:cNvPr id="14" name="Picture 13" descr="A qr code with a few squares&#10;&#10;Description automatically generated">
              <a:extLst>
                <a:ext uri="{FF2B5EF4-FFF2-40B4-BE49-F238E27FC236}">
                  <a16:creationId xmlns:a16="http://schemas.microsoft.com/office/drawing/2014/main" id="{B5206AAB-493E-AE12-B3E7-B77EB4B2A64C}"/>
                </a:ext>
              </a:extLst>
            </p:cNvPr>
            <p:cNvPicPr>
              <a:picLocks noChangeAspect="1"/>
            </p:cNvPicPr>
            <p:nvPr/>
          </p:nvPicPr>
          <p:blipFill>
            <a:blip r:embed="rId3"/>
            <a:stretch>
              <a:fillRect/>
            </a:stretch>
          </p:blipFill>
          <p:spPr>
            <a:xfrm>
              <a:off x="9509125" y="4032250"/>
              <a:ext cx="2111375" cy="2111375"/>
            </a:xfrm>
            <a:prstGeom prst="rect">
              <a:avLst/>
            </a:prstGeom>
            <a:noFill/>
          </p:spPr>
        </p:pic>
        <p:sp>
          <p:nvSpPr>
            <p:cNvPr id="15" name="Title 1">
              <a:extLst>
                <a:ext uri="{FF2B5EF4-FFF2-40B4-BE49-F238E27FC236}">
                  <a16:creationId xmlns:a16="http://schemas.microsoft.com/office/drawing/2014/main" id="{9194D228-33B7-3883-161D-38B1ED47434D}"/>
                </a:ext>
              </a:extLst>
            </p:cNvPr>
            <p:cNvSpPr>
              <a:spLocks noGrp="1"/>
            </p:cNvSpPr>
            <p:nvPr/>
          </p:nvSpPr>
          <p:spPr>
            <a:xfrm>
              <a:off x="8942185" y="6142041"/>
              <a:ext cx="3252990" cy="5270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en-US" sz="4400" b="1" i="0" kern="1200" cap="none" spc="-50" baseline="0" dirty="0">
                  <a:ln w="3175">
                    <a:noFill/>
                  </a:ln>
                  <a:gradFill flip="none" rotWithShape="1">
                    <a:gsLst>
                      <a:gs pos="26000">
                        <a:srgbClr val="BA3FC4"/>
                      </a:gs>
                      <a:gs pos="100000">
                        <a:srgbClr val="0078D4"/>
                      </a:gs>
                    </a:gsLst>
                    <a:lin ang="0" scaled="1"/>
                    <a:tileRect/>
                  </a:gradFill>
                  <a:effectLst/>
                  <a:latin typeface="Segoe UI Semibold" panose="020B0502040204020203" pitchFamily="34" charset="0"/>
                  <a:ea typeface="+mn-ea"/>
                  <a:cs typeface="Segoe UI Semibold" panose="020B0502040204020203" pitchFamily="34" charset="0"/>
                </a:defRPr>
              </a:lvl1pPr>
            </a:lstStyle>
            <a:p>
              <a:pPr algn="ctr"/>
              <a:r>
                <a:rPr lang="en-US" sz="1200">
                  <a:gradFill flip="none">
                    <a:gsLst>
                      <a:gs pos="26000">
                        <a:srgbClr val="BA3FC4"/>
                      </a:gs>
                      <a:gs pos="100000">
                        <a:srgbClr val="0078D4"/>
                      </a:gs>
                    </a:gsLst>
                    <a:lin ang="0" scaled="1"/>
                    <a:tileRect/>
                  </a:gradFill>
                  <a:latin typeface="Segoe UI Semibold"/>
                  <a:cs typeface="Segoe UI Semibold"/>
                </a:rPr>
                <a:t>https://aka.ms/fabconlake </a:t>
              </a:r>
              <a:endParaRPr lang="en-US" sz="3200">
                <a:gradFill flip="none">
                  <a:gsLst>
                    <a:gs pos="26000">
                      <a:srgbClr val="BA3FC4"/>
                    </a:gs>
                    <a:gs pos="100000">
                      <a:srgbClr val="0078D4"/>
                    </a:gs>
                  </a:gsLst>
                  <a:lin ang="0" scaled="1"/>
                  <a:tileRect/>
                </a:gradFill>
                <a:latin typeface="Segoe UI Semibold"/>
                <a:cs typeface="Segoe UI Semibold"/>
              </a:endParaRPr>
            </a:p>
          </p:txBody>
        </p:sp>
      </p:grpSp>
      <p:pic>
        <p:nvPicPr>
          <p:cNvPr id="4" name="Picture 3" descr="A screenshot of a computer&#10;&#10;Description automatically generated">
            <a:extLst>
              <a:ext uri="{FF2B5EF4-FFF2-40B4-BE49-F238E27FC236}">
                <a16:creationId xmlns:a16="http://schemas.microsoft.com/office/drawing/2014/main" id="{25010A03-30DF-79E2-2DFB-E650DF101336}"/>
              </a:ext>
            </a:extLst>
          </p:cNvPr>
          <p:cNvPicPr>
            <a:picLocks noChangeAspect="1"/>
          </p:cNvPicPr>
          <p:nvPr/>
        </p:nvPicPr>
        <p:blipFill rotWithShape="1">
          <a:blip r:embed="rId4">
            <a:extLst>
              <a:ext uri="{28A0092B-C50C-407E-A947-70E740481C1C}">
                <a14:useLocalDpi xmlns:a14="http://schemas.microsoft.com/office/drawing/2010/main" val="0"/>
              </a:ext>
            </a:extLst>
          </a:blip>
          <a:srcRect b="29794"/>
          <a:stretch/>
        </p:blipFill>
        <p:spPr>
          <a:xfrm>
            <a:off x="0" y="0"/>
            <a:ext cx="12501270" cy="5807080"/>
          </a:xfrm>
          <a:prstGeom prst="rect">
            <a:avLst/>
          </a:prstGeom>
        </p:spPr>
      </p:pic>
    </p:spTree>
    <p:extLst>
      <p:ext uri="{BB962C8B-B14F-4D97-AF65-F5344CB8AC3E}">
        <p14:creationId xmlns:p14="http://schemas.microsoft.com/office/powerpoint/2010/main" val="270462809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E91EA5-153C-8F72-92CE-9EFF1670010F}"/>
              </a:ext>
            </a:extLst>
          </p:cNvPr>
          <p:cNvSpPr>
            <a:spLocks noGrp="1"/>
          </p:cNvSpPr>
          <p:nvPr>
            <p:ph type="body" sz="quarter" idx="10"/>
          </p:nvPr>
        </p:nvSpPr>
        <p:spPr>
          <a:xfrm>
            <a:off x="737939" y="2402011"/>
            <a:ext cx="7263062" cy="1659007"/>
          </a:xfrm>
        </p:spPr>
        <p:txBody>
          <a:bodyPr/>
          <a:lstStyle/>
          <a:p>
            <a:r>
              <a:rPr lang="en-US" dirty="0">
                <a:latin typeface="Arial" panose="020B0604020202020204" pitchFamily="34" charset="0"/>
                <a:cs typeface="Arial" panose="020B0604020202020204" pitchFamily="34" charset="0"/>
              </a:rPr>
              <a:t>Enjoy, experience, network and learn!</a:t>
            </a:r>
          </a:p>
        </p:txBody>
      </p:sp>
    </p:spTree>
    <p:extLst>
      <p:ext uri="{BB962C8B-B14F-4D97-AF65-F5344CB8AC3E}">
        <p14:creationId xmlns:p14="http://schemas.microsoft.com/office/powerpoint/2010/main" val="1684151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E91EA5-153C-8F72-92CE-9EFF1670010F}"/>
              </a:ext>
            </a:extLst>
          </p:cNvPr>
          <p:cNvSpPr>
            <a:spLocks noGrp="1"/>
          </p:cNvSpPr>
          <p:nvPr>
            <p:ph type="body" sz="quarter" idx="10"/>
          </p:nvPr>
        </p:nvSpPr>
        <p:spPr>
          <a:xfrm>
            <a:off x="737939" y="2402011"/>
            <a:ext cx="7263062" cy="1659007"/>
          </a:xfrm>
        </p:spPr>
        <p:txBody>
          <a:bodyPr/>
          <a:lstStyle/>
          <a:p>
            <a:r>
              <a:rPr lang="en-US" dirty="0">
                <a:latin typeface="Arial" panose="020B0604020202020204" pitchFamily="34" charset="0"/>
                <a:cs typeface="Arial" panose="020B0604020202020204" pitchFamily="34" charset="0"/>
              </a:rPr>
              <a:t>Three Questions </a:t>
            </a:r>
          </a:p>
        </p:txBody>
      </p:sp>
    </p:spTree>
    <p:extLst>
      <p:ext uri="{BB962C8B-B14F-4D97-AF65-F5344CB8AC3E}">
        <p14:creationId xmlns:p14="http://schemas.microsoft.com/office/powerpoint/2010/main" val="3320143998"/>
      </p:ext>
    </p:extLst>
  </p:cSld>
  <p:clrMapOvr>
    <a:masterClrMapping/>
  </p:clrMapOvr>
</p:sld>
</file>

<file path=ppt/theme/theme1.xml><?xml version="1.0" encoding="utf-8"?>
<a:theme xmlns:a="http://schemas.openxmlformats.org/drawingml/2006/main" name="Splash Scree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in Conten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nchor="t">
        <a:spAutoFit/>
      </a:bodyPr>
      <a:lstStyle>
        <a:defPPr algn="l">
          <a:defRPr sz="2400" dirty="0">
            <a:latin typeface="Calibri Light" charset="0"/>
            <a:ea typeface="Calibri Light" charset="0"/>
            <a:cs typeface="Calibri Light"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End Scree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Splash Scree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Title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Main Conten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nchor="t">
        <a:spAutoFit/>
      </a:bodyPr>
      <a:lstStyle>
        <a:defPPr algn="l">
          <a:defRPr sz="2400" dirty="0">
            <a:latin typeface="Calibri Light" charset="0"/>
            <a:ea typeface="Calibri Light" charset="0"/>
            <a:cs typeface="Calibri Light"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End Scree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4ced6676-d48f-4b64-906e-57c5b26733dc" xsi:nil="true"/>
    <lcf76f155ced4ddcb4097134ff3c332f xmlns="be43fd5e-6ebc-4100-93e9-9f659cca72b6">
      <Terms xmlns="http://schemas.microsoft.com/office/infopath/2007/PartnerControls"/>
    </lcf76f155ced4ddcb4097134ff3c332f>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F5FEAFC0A25E54C8B133BB669F0AE8C" ma:contentTypeVersion="17" ma:contentTypeDescription="Create a new document." ma:contentTypeScope="" ma:versionID="6d23d8b68476f268bfcc18f418e25eaa">
  <xsd:schema xmlns:xsd="http://www.w3.org/2001/XMLSchema" xmlns:xs="http://www.w3.org/2001/XMLSchema" xmlns:p="http://schemas.microsoft.com/office/2006/metadata/properties" xmlns:ns1="http://schemas.microsoft.com/sharepoint/v3" xmlns:ns2="be43fd5e-6ebc-4100-93e9-9f659cca72b6" xmlns:ns3="4ced6676-d48f-4b64-906e-57c5b26733dc" targetNamespace="http://schemas.microsoft.com/office/2006/metadata/properties" ma:root="true" ma:fieldsID="140c88bef150f8dc95e26a37c150a137" ns1:_="" ns2:_="" ns3:_="">
    <xsd:import namespace="http://schemas.microsoft.com/sharepoint/v3"/>
    <xsd:import namespace="be43fd5e-6ebc-4100-93e9-9f659cca72b6"/>
    <xsd:import namespace="4ced6676-d48f-4b64-906e-57c5b26733d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e43fd5e-6ebc-4100-93e9-9f659cca72b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3" nillable="true" ma:displayName="Extracted Text" ma:internalName="MediaServiceOCR" ma:readOnly="true">
      <xsd:simpleType>
        <xsd:restriction base="dms:Note">
          <xsd:maxLength value="255"/>
        </xsd:restriction>
      </xsd:simpleType>
    </xsd:element>
    <xsd:element name="MediaServiceLocation" ma:index="24"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ced6676-d48f-4b64-906e-57c5b26733d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59c740c-7bf4-4284-915d-a2dbda65a4e3}" ma:internalName="TaxCatchAll" ma:showField="CatchAllData" ma:web="4ced6676-d48f-4b64-906e-57c5b26733d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05C0892-D583-430B-AD43-D1A4EB1EE043}">
  <ds:schemaRefs>
    <ds:schemaRef ds:uri="4ced6676-d48f-4b64-906e-57c5b26733dc"/>
    <ds:schemaRef ds:uri="be43fd5e-6ebc-4100-93e9-9f659cca72b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EBFF3BE-AEE8-4554-A6B8-D9D3ADDC4882}">
  <ds:schemaRefs>
    <ds:schemaRef ds:uri="4ced6676-d48f-4b64-906e-57c5b26733dc"/>
    <ds:schemaRef ds:uri="be43fd5e-6ebc-4100-93e9-9f659cca72b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6782FBD-C4AD-49F1-B11B-703DF9FAD87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1447</TotalTime>
  <Words>2701</Words>
  <Application>Microsoft Office PowerPoint</Application>
  <PresentationFormat>Widescreen</PresentationFormat>
  <Paragraphs>338</Paragraphs>
  <Slides>35</Slides>
  <Notes>30</Notes>
  <HiddenSlides>0</HiddenSlides>
  <MMClips>0</MMClips>
  <ScaleCrop>false</ScaleCrop>
  <HeadingPairs>
    <vt:vector size="6" baseType="variant">
      <vt:variant>
        <vt:lpstr>Fonts Used</vt:lpstr>
      </vt:variant>
      <vt:variant>
        <vt:i4>14</vt:i4>
      </vt:variant>
      <vt:variant>
        <vt:lpstr>Theme</vt:lpstr>
      </vt:variant>
      <vt:variant>
        <vt:i4>7</vt:i4>
      </vt:variant>
      <vt:variant>
        <vt:lpstr>Slide Titles</vt:lpstr>
      </vt:variant>
      <vt:variant>
        <vt:i4>35</vt:i4>
      </vt:variant>
    </vt:vector>
  </HeadingPairs>
  <TitlesOfParts>
    <vt:vector size="56" baseType="lpstr">
      <vt:lpstr>Aptos</vt:lpstr>
      <vt:lpstr>Arial</vt:lpstr>
      <vt:lpstr>Calibri</vt:lpstr>
      <vt:lpstr>Jost* 300 Light</vt:lpstr>
      <vt:lpstr>Segoe Sans Display</vt:lpstr>
      <vt:lpstr>Segoe Sans Display Semibold</vt:lpstr>
      <vt:lpstr>Segoe Sans Text</vt:lpstr>
      <vt:lpstr>Segoe Sans Text Light</vt:lpstr>
      <vt:lpstr>Segoe Sans Text Semilight</vt:lpstr>
      <vt:lpstr>Segoe UI</vt:lpstr>
      <vt:lpstr>Segoe UI Semibold</vt:lpstr>
      <vt:lpstr>Symbol</vt:lpstr>
      <vt:lpstr>Times New Roman</vt:lpstr>
      <vt:lpstr>Wingdings</vt:lpstr>
      <vt:lpstr>Splash Screen</vt:lpstr>
      <vt:lpstr>Main Content</vt:lpstr>
      <vt:lpstr>End Screen</vt:lpstr>
      <vt:lpstr>1_Splash Screen</vt:lpstr>
      <vt:lpstr>1_Title Slide</vt:lpstr>
      <vt:lpstr>1_Main Content</vt:lpstr>
      <vt:lpstr>1_End Screen</vt:lpstr>
      <vt:lpstr>PowerPoint Presentation</vt:lpstr>
      <vt:lpstr>PowerPoint Presentation</vt:lpstr>
      <vt:lpstr>Instructors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1</vt:lpstr>
      <vt:lpstr>PowerPoint Presentation</vt:lpstr>
      <vt:lpstr>PowerPoint Presentation</vt:lpstr>
      <vt:lpstr>Exercise 2</vt:lpstr>
      <vt:lpstr>PowerPoint Presentation</vt:lpstr>
      <vt:lpstr>PowerPoint Presentation</vt:lpstr>
      <vt:lpstr>PowerPoint Presentation</vt:lpstr>
      <vt:lpstr>PowerPoint Presentation</vt:lpstr>
      <vt:lpstr>Data science in Microsoft Fabric End-to-end data science for predictive business insights </vt:lpstr>
      <vt:lpstr>PowerPoint Presentation</vt:lpstr>
      <vt:lpstr>Exercise 4</vt:lpstr>
      <vt:lpstr>PowerPoint Presentation</vt:lpstr>
      <vt:lpstr>PowerPoint Presentation</vt:lpstr>
      <vt:lpstr>PowerPoint Presentation</vt:lpstr>
      <vt:lpstr>PowerPoint Presentation</vt:lpstr>
      <vt:lpstr>FREE Microsoft Fabric </vt:lpstr>
      <vt:lpstr>PowerPoint Presentation</vt:lpstr>
      <vt:lpstr>Learn more about Microsoft Fabric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SharePoint Europe Systems</dc:creator>
  <cp:lastModifiedBy>Arshad Ali</cp:lastModifiedBy>
  <cp:revision>26</cp:revision>
  <dcterms:created xsi:type="dcterms:W3CDTF">2016-06-21T09:22:52Z</dcterms:created>
  <dcterms:modified xsi:type="dcterms:W3CDTF">2024-09-12T14:54:40Z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0x0101008F5FEAFC0A25E54C8B133BB669F0AE8C</vt:lpwstr>
  </property>
  <property fmtid="{D5CDD505-2E9C-101B-9397-08002B2CF9AE}" pid="3" name="MediaServiceImageTags">
    <vt:lpwstr/>
  </property>
</Properties>
</file>